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0"/>
  </p:notesMasterIdLst>
  <p:sldIdLst>
    <p:sldId id="256" r:id="rId5"/>
    <p:sldId id="257" r:id="rId6"/>
    <p:sldId id="274" r:id="rId7"/>
    <p:sldId id="259" r:id="rId8"/>
    <p:sldId id="260" r:id="rId9"/>
    <p:sldId id="275" r:id="rId10"/>
    <p:sldId id="281" r:id="rId11"/>
    <p:sldId id="276" r:id="rId12"/>
    <p:sldId id="277" r:id="rId13"/>
    <p:sldId id="278" r:id="rId14"/>
    <p:sldId id="262" r:id="rId15"/>
    <p:sldId id="282" r:id="rId16"/>
    <p:sldId id="279" r:id="rId17"/>
    <p:sldId id="280" r:id="rId18"/>
    <p:sldId id="28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EE101-B95B-BC77-66D5-7FF6AEABCF55}" v="10" dt="2024-08-26T13:48:56.323"/>
    <p1510:client id="{65BCCB70-6DA1-4AC6-91E2-3840697185C1}" v="7" dt="2024-08-26T09:30:06.677"/>
    <p1510:client id="{9B1F1F2D-D66E-64D5-235C-5D415D985DD9}" v="525" dt="2024-08-26T12:20:04.273"/>
    <p1510:client id="{D3D38AFD-8198-993D-2DB9-DEAFD1AA925F}" v="1" dt="2024-08-26T14:28:09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Boye Okkenhaug" userId="S::oysteinok@ofk.no::89b3666e-bc00-4243-9a6e-d877c3259c87" providerId="AD" clId="Web-{56AEE101-B95B-BC77-66D5-7FF6AEABCF55}"/>
    <pc:docChg chg="modSld">
      <pc:chgData name="Øystein Boye Okkenhaug" userId="S::oysteinok@ofk.no::89b3666e-bc00-4243-9a6e-d877c3259c87" providerId="AD" clId="Web-{56AEE101-B95B-BC77-66D5-7FF6AEABCF55}" dt="2024-08-26T13:48:56.323" v="9"/>
      <pc:docMkLst>
        <pc:docMk/>
      </pc:docMkLst>
      <pc:sldChg chg="modSp">
        <pc:chgData name="Øystein Boye Okkenhaug" userId="S::oysteinok@ofk.no::89b3666e-bc00-4243-9a6e-d877c3259c87" providerId="AD" clId="Web-{56AEE101-B95B-BC77-66D5-7FF6AEABCF55}" dt="2024-08-26T13:48:56.323" v="9"/>
        <pc:sldMkLst>
          <pc:docMk/>
          <pc:sldMk cId="3338984796" sldId="280"/>
        </pc:sldMkLst>
        <pc:graphicFrameChg chg="mod modGraphic">
          <ac:chgData name="Øystein Boye Okkenhaug" userId="S::oysteinok@ofk.no::89b3666e-bc00-4243-9a6e-d877c3259c87" providerId="AD" clId="Web-{56AEE101-B95B-BC77-66D5-7FF6AEABCF55}" dt="2024-08-26T13:48:56.323" v="9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</pc:docChg>
  </pc:docChgLst>
  <pc:docChgLst>
    <pc:chgData name="Lasse Thorvaldsen" userId="ef528cda-ab17-498a-824a-a3233b61904d" providerId="ADAL" clId="{65BCCB70-6DA1-4AC6-91E2-3840697185C1}"/>
    <pc:docChg chg="addSld modSld">
      <pc:chgData name="Lasse Thorvaldsen" userId="ef528cda-ab17-498a-824a-a3233b61904d" providerId="ADAL" clId="{65BCCB70-6DA1-4AC6-91E2-3840697185C1}" dt="2024-08-26T13:17:30.084" v="168" actId="20577"/>
      <pc:docMkLst>
        <pc:docMk/>
      </pc:docMkLst>
      <pc:sldChg chg="modSp mod">
        <pc:chgData name="Lasse Thorvaldsen" userId="ef528cda-ab17-498a-824a-a3233b61904d" providerId="ADAL" clId="{65BCCB70-6DA1-4AC6-91E2-3840697185C1}" dt="2024-08-26T13:10:50.744" v="145" actId="14100"/>
        <pc:sldMkLst>
          <pc:docMk/>
          <pc:sldMk cId="569105286" sldId="256"/>
        </pc:sldMkLst>
        <pc:spChg chg="mod">
          <ac:chgData name="Lasse Thorvaldsen" userId="ef528cda-ab17-498a-824a-a3233b61904d" providerId="ADAL" clId="{65BCCB70-6DA1-4AC6-91E2-3840697185C1}" dt="2024-08-26T13:10:50.744" v="145" actId="14100"/>
          <ac:spMkLst>
            <pc:docMk/>
            <pc:sldMk cId="569105286" sldId="256"/>
            <ac:spMk id="6" creationId="{74B7E86D-56EE-60A4-B5D1-9FC3D265297F}"/>
          </ac:spMkLst>
        </pc:spChg>
      </pc:sldChg>
      <pc:sldChg chg="modSp mod">
        <pc:chgData name="Lasse Thorvaldsen" userId="ef528cda-ab17-498a-824a-a3233b61904d" providerId="ADAL" clId="{65BCCB70-6DA1-4AC6-91E2-3840697185C1}" dt="2024-08-26T13:16:23.034" v="167" actId="20577"/>
        <pc:sldMkLst>
          <pc:docMk/>
          <pc:sldMk cId="3143429285" sldId="262"/>
        </pc:sldMkLst>
        <pc:spChg chg="mod">
          <ac:chgData name="Lasse Thorvaldsen" userId="ef528cda-ab17-498a-824a-a3233b61904d" providerId="ADAL" clId="{65BCCB70-6DA1-4AC6-91E2-3840697185C1}" dt="2024-08-26T13:16:23.034" v="167" actId="20577"/>
          <ac:spMkLst>
            <pc:docMk/>
            <pc:sldMk cId="3143429285" sldId="262"/>
            <ac:spMk id="2" creationId="{BFBB7D17-5E39-A680-AE62-EAD83A7FE946}"/>
          </ac:spMkLst>
        </pc:spChg>
        <pc:spChg chg="mod">
          <ac:chgData name="Lasse Thorvaldsen" userId="ef528cda-ab17-498a-824a-a3233b61904d" providerId="ADAL" clId="{65BCCB70-6DA1-4AC6-91E2-3840697185C1}" dt="2024-08-26T09:10:56.237" v="111" actId="20577"/>
          <ac:spMkLst>
            <pc:docMk/>
            <pc:sldMk cId="3143429285" sldId="262"/>
            <ac:spMk id="3" creationId="{AB929827-2660-651C-630F-5AEE042AA01B}"/>
          </ac:spMkLst>
        </pc:spChg>
      </pc:sldChg>
      <pc:sldChg chg="modSp mod">
        <pc:chgData name="Lasse Thorvaldsen" userId="ef528cda-ab17-498a-824a-a3233b61904d" providerId="ADAL" clId="{65BCCB70-6DA1-4AC6-91E2-3840697185C1}" dt="2024-08-22T10:05:48.654" v="28" actId="20577"/>
        <pc:sldMkLst>
          <pc:docMk/>
          <pc:sldMk cId="4216320562" sldId="279"/>
        </pc:sldMkLst>
        <pc:graphicFrameChg chg="modGraphic">
          <ac:chgData name="Lasse Thorvaldsen" userId="ef528cda-ab17-498a-824a-a3233b61904d" providerId="ADAL" clId="{65BCCB70-6DA1-4AC6-91E2-3840697185C1}" dt="2024-08-22T10:05:48.654" v="28" actId="20577"/>
          <ac:graphicFrameMkLst>
            <pc:docMk/>
            <pc:sldMk cId="4216320562" sldId="279"/>
            <ac:graphicFrameMk id="6" creationId="{2D5C80D7-3BB0-9363-2D73-B60FEDA43B72}"/>
          </ac:graphicFrameMkLst>
        </pc:graphicFrameChg>
      </pc:sldChg>
      <pc:sldChg chg="addSp delSp modSp new mod">
        <pc:chgData name="Lasse Thorvaldsen" userId="ef528cda-ab17-498a-824a-a3233b61904d" providerId="ADAL" clId="{65BCCB70-6DA1-4AC6-91E2-3840697185C1}" dt="2024-08-26T09:30:06.677" v="137" actId="14100"/>
        <pc:sldMkLst>
          <pc:docMk/>
          <pc:sldMk cId="1774281546" sldId="281"/>
        </pc:sldMkLst>
        <pc:spChg chg="mod">
          <ac:chgData name="Lasse Thorvaldsen" userId="ef528cda-ab17-498a-824a-a3233b61904d" providerId="ADAL" clId="{65BCCB70-6DA1-4AC6-91E2-3840697185C1}" dt="2024-08-26T09:29:51.514" v="134" actId="20577"/>
          <ac:spMkLst>
            <pc:docMk/>
            <pc:sldMk cId="1774281546" sldId="281"/>
            <ac:spMk id="2" creationId="{31AC74E3-D3EF-790B-C9A4-C1AD0E9685E4}"/>
          </ac:spMkLst>
        </pc:spChg>
        <pc:spChg chg="del mod">
          <ac:chgData name="Lasse Thorvaldsen" userId="ef528cda-ab17-498a-824a-a3233b61904d" providerId="ADAL" clId="{65BCCB70-6DA1-4AC6-91E2-3840697185C1}" dt="2024-08-26T09:29:28.657" v="123"/>
          <ac:spMkLst>
            <pc:docMk/>
            <pc:sldMk cId="1774281546" sldId="281"/>
            <ac:spMk id="3" creationId="{3D187A06-2704-E373-0AF1-F76C74EA2445}"/>
          </ac:spMkLst>
        </pc:spChg>
        <pc:picChg chg="add mod">
          <ac:chgData name="Lasse Thorvaldsen" userId="ef528cda-ab17-498a-824a-a3233b61904d" providerId="ADAL" clId="{65BCCB70-6DA1-4AC6-91E2-3840697185C1}" dt="2024-08-26T09:30:06.677" v="137" actId="14100"/>
          <ac:picMkLst>
            <pc:docMk/>
            <pc:sldMk cId="1774281546" sldId="281"/>
            <ac:picMk id="1026" creationId="{D5CF7AA4-28C6-989A-63D7-63A5FEED25CB}"/>
          </ac:picMkLst>
        </pc:picChg>
      </pc:sldChg>
      <pc:sldChg chg="modSp mod">
        <pc:chgData name="Lasse Thorvaldsen" userId="ef528cda-ab17-498a-824a-a3233b61904d" providerId="ADAL" clId="{65BCCB70-6DA1-4AC6-91E2-3840697185C1}" dt="2024-08-26T13:17:30.084" v="168" actId="20577"/>
        <pc:sldMkLst>
          <pc:docMk/>
          <pc:sldMk cId="2126738477" sldId="282"/>
        </pc:sldMkLst>
        <pc:spChg chg="mod">
          <ac:chgData name="Lasse Thorvaldsen" userId="ef528cda-ab17-498a-824a-a3233b61904d" providerId="ADAL" clId="{65BCCB70-6DA1-4AC6-91E2-3840697185C1}" dt="2024-08-26T13:17:30.084" v="168" actId="20577"/>
          <ac:spMkLst>
            <pc:docMk/>
            <pc:sldMk cId="2126738477" sldId="282"/>
            <ac:spMk id="2" creationId="{6F6BEF7D-63D7-BCD4-4EAF-0A35DAC5F572}"/>
          </ac:spMkLst>
        </pc:spChg>
      </pc:sldChg>
    </pc:docChg>
  </pc:docChgLst>
  <pc:docChgLst>
    <pc:chgData name="Tor Erik Håkonsen" userId="S::torhak@ofk.no::9366a1ed-ed62-4979-beed-ac0a0f268564" providerId="AD" clId="Web-{D3D38AFD-8198-993D-2DB9-DEAFD1AA925F}"/>
    <pc:docChg chg="addSld">
      <pc:chgData name="Tor Erik Håkonsen" userId="S::torhak@ofk.no::9366a1ed-ed62-4979-beed-ac0a0f268564" providerId="AD" clId="Web-{D3D38AFD-8198-993D-2DB9-DEAFD1AA925F}" dt="2024-08-26T14:28:09.970" v="0"/>
      <pc:docMkLst>
        <pc:docMk/>
      </pc:docMkLst>
      <pc:sldChg chg="add">
        <pc:chgData name="Tor Erik Håkonsen" userId="S::torhak@ofk.no::9366a1ed-ed62-4979-beed-ac0a0f268564" providerId="AD" clId="Web-{D3D38AFD-8198-993D-2DB9-DEAFD1AA925F}" dt="2024-08-26T14:28:09.970" v="0"/>
        <pc:sldMkLst>
          <pc:docMk/>
          <pc:sldMk cId="2678746544" sldId="283"/>
        </pc:sldMkLst>
      </pc:sldChg>
    </pc:docChg>
  </pc:docChgLst>
  <pc:docChgLst>
    <pc:chgData name="Merete Gimle Labråten" userId="S::meretela@ofk.no::c1864a2c-84ef-4473-a06c-96508a6e5d54" providerId="AD" clId="Web-{9B1F1F2D-D66E-64D5-235C-5D415D985DD9}"/>
    <pc:docChg chg="addSld delSld modSld">
      <pc:chgData name="Merete Gimle Labråten" userId="S::meretela@ofk.no::c1864a2c-84ef-4473-a06c-96508a6e5d54" providerId="AD" clId="Web-{9B1F1F2D-D66E-64D5-235C-5D415D985DD9}" dt="2024-08-26T12:20:04.273" v="526"/>
      <pc:docMkLst>
        <pc:docMk/>
      </pc:docMkLst>
      <pc:sldChg chg="modSp new">
        <pc:chgData name="Merete Gimle Labråten" userId="S::meretela@ofk.no::c1864a2c-84ef-4473-a06c-96508a6e5d54" providerId="AD" clId="Web-{9B1F1F2D-D66E-64D5-235C-5D415D985DD9}" dt="2024-08-26T12:18:50.131" v="524" actId="20577"/>
        <pc:sldMkLst>
          <pc:docMk/>
          <pc:sldMk cId="2126738477" sldId="282"/>
        </pc:sldMkLst>
        <pc:spChg chg="mod">
          <ac:chgData name="Merete Gimle Labråten" userId="S::meretela@ofk.no::c1864a2c-84ef-4473-a06c-96508a6e5d54" providerId="AD" clId="Web-{9B1F1F2D-D66E-64D5-235C-5D415D985DD9}" dt="2024-08-26T12:08:07.121" v="33" actId="20577"/>
          <ac:spMkLst>
            <pc:docMk/>
            <pc:sldMk cId="2126738477" sldId="282"/>
            <ac:spMk id="2" creationId="{6F6BEF7D-63D7-BCD4-4EAF-0A35DAC5F572}"/>
          </ac:spMkLst>
        </pc:spChg>
        <pc:spChg chg="mod">
          <ac:chgData name="Merete Gimle Labråten" userId="S::meretela@ofk.no::c1864a2c-84ef-4473-a06c-96508a6e5d54" providerId="AD" clId="Web-{9B1F1F2D-D66E-64D5-235C-5D415D985DD9}" dt="2024-08-26T12:18:50.131" v="524" actId="20577"/>
          <ac:spMkLst>
            <pc:docMk/>
            <pc:sldMk cId="2126738477" sldId="282"/>
            <ac:spMk id="3" creationId="{43AFB30B-47E5-20FF-8A0F-3FC510CE7E2B}"/>
          </ac:spMkLst>
        </pc:spChg>
      </pc:sldChg>
      <pc:sldChg chg="add del replId">
        <pc:chgData name="Merete Gimle Labråten" userId="S::meretela@ofk.no::c1864a2c-84ef-4473-a06c-96508a6e5d54" providerId="AD" clId="Web-{9B1F1F2D-D66E-64D5-235C-5D415D985DD9}" dt="2024-08-26T12:20:04.273" v="526"/>
        <pc:sldMkLst>
          <pc:docMk/>
          <pc:sldMk cId="3537927816" sldId="283"/>
        </pc:sldMkLst>
      </pc:sldChg>
    </pc:docChg>
  </pc:docChgLst>
  <pc:docChgLst>
    <pc:chgData name="Lasse Thorvaldsen" userId="ef528cda-ab17-498a-824a-a3233b61904d" providerId="ADAL" clId="{5496AFDD-EDA9-4A88-8869-A3E3A9D4D6C2}"/>
    <pc:docChg chg="undo custSel addSld delSld modSld sldOrd">
      <pc:chgData name="Lasse Thorvaldsen" userId="ef528cda-ab17-498a-824a-a3233b61904d" providerId="ADAL" clId="{5496AFDD-EDA9-4A88-8869-A3E3A9D4D6C2}" dt="2024-08-22T08:22:39.746" v="1608" actId="255"/>
      <pc:docMkLst>
        <pc:docMk/>
      </pc:docMkLst>
      <pc:sldChg chg="modSp mod">
        <pc:chgData name="Lasse Thorvaldsen" userId="ef528cda-ab17-498a-824a-a3233b61904d" providerId="ADAL" clId="{5496AFDD-EDA9-4A88-8869-A3E3A9D4D6C2}" dt="2024-08-21T07:10:01.568" v="29" actId="1076"/>
        <pc:sldMkLst>
          <pc:docMk/>
          <pc:sldMk cId="569105286" sldId="256"/>
        </pc:sldMkLst>
        <pc:spChg chg="mod">
          <ac:chgData name="Lasse Thorvaldsen" userId="ef528cda-ab17-498a-824a-a3233b61904d" providerId="ADAL" clId="{5496AFDD-EDA9-4A88-8869-A3E3A9D4D6C2}" dt="2024-08-21T07:10:01.568" v="29" actId="1076"/>
          <ac:spMkLst>
            <pc:docMk/>
            <pc:sldMk cId="569105286" sldId="256"/>
            <ac:spMk id="6" creationId="{74B7E86D-56EE-60A4-B5D1-9FC3D265297F}"/>
          </ac:spMkLst>
        </pc:spChg>
        <pc:spChg chg="mod">
          <ac:chgData name="Lasse Thorvaldsen" userId="ef528cda-ab17-498a-824a-a3233b61904d" providerId="ADAL" clId="{5496AFDD-EDA9-4A88-8869-A3E3A9D4D6C2}" dt="2024-08-21T07:09:45.568" v="27" actId="6549"/>
          <ac:spMkLst>
            <pc:docMk/>
            <pc:sldMk cId="569105286" sldId="256"/>
            <ac:spMk id="8" creationId="{4FDA0796-5C38-4238-DF39-A16FA477DDAB}"/>
          </ac:spMkLst>
        </pc:spChg>
      </pc:sldChg>
      <pc:sldChg chg="addSp delSp modSp mod ord modNotesTx">
        <pc:chgData name="Lasse Thorvaldsen" userId="ef528cda-ab17-498a-824a-a3233b61904d" providerId="ADAL" clId="{5496AFDD-EDA9-4A88-8869-A3E3A9D4D6C2}" dt="2024-08-21T07:20:36.387" v="314" actId="20577"/>
        <pc:sldMkLst>
          <pc:docMk/>
          <pc:sldMk cId="1425534346" sldId="257"/>
        </pc:sldMkLst>
        <pc:spChg chg="mod">
          <ac:chgData name="Lasse Thorvaldsen" userId="ef528cda-ab17-498a-824a-a3233b61904d" providerId="ADAL" clId="{5496AFDD-EDA9-4A88-8869-A3E3A9D4D6C2}" dt="2024-08-21T07:18:44.377" v="163" actId="20577"/>
          <ac:spMkLst>
            <pc:docMk/>
            <pc:sldMk cId="1425534346" sldId="257"/>
            <ac:spMk id="2" creationId="{F2987622-829E-58ED-3715-81E20B301C8B}"/>
          </ac:spMkLst>
        </pc:spChg>
        <pc:spChg chg="del mod">
          <ac:chgData name="Lasse Thorvaldsen" userId="ef528cda-ab17-498a-824a-a3233b61904d" providerId="ADAL" clId="{5496AFDD-EDA9-4A88-8869-A3E3A9D4D6C2}" dt="2024-08-21T07:18:01.255" v="136"/>
          <ac:spMkLst>
            <pc:docMk/>
            <pc:sldMk cId="1425534346" sldId="257"/>
            <ac:spMk id="3" creationId="{A8C50CA1-EE9E-1C67-458E-204132F32400}"/>
          </ac:spMkLst>
        </pc:spChg>
        <pc:spChg chg="mod">
          <ac:chgData name="Lasse Thorvaldsen" userId="ef528cda-ab17-498a-824a-a3233b61904d" providerId="ADAL" clId="{5496AFDD-EDA9-4A88-8869-A3E3A9D4D6C2}" dt="2024-08-21T07:18:09.892" v="139" actId="26606"/>
          <ac:spMkLst>
            <pc:docMk/>
            <pc:sldMk cId="1425534346" sldId="257"/>
            <ac:spMk id="4" creationId="{AC75F8B6-51FC-0FEA-A8CB-0529E823C5FE}"/>
          </ac:spMkLst>
        </pc:spChg>
        <pc:spChg chg="mod">
          <ac:chgData name="Lasse Thorvaldsen" userId="ef528cda-ab17-498a-824a-a3233b61904d" providerId="ADAL" clId="{5496AFDD-EDA9-4A88-8869-A3E3A9D4D6C2}" dt="2024-08-21T07:18:09.892" v="139" actId="26606"/>
          <ac:spMkLst>
            <pc:docMk/>
            <pc:sldMk cId="1425534346" sldId="257"/>
            <ac:spMk id="5" creationId="{C0DB430B-CFAF-5CF9-5A43-628B35193895}"/>
          </ac:spMkLst>
        </pc:spChg>
        <pc:picChg chg="add mod">
          <ac:chgData name="Lasse Thorvaldsen" userId="ef528cda-ab17-498a-824a-a3233b61904d" providerId="ADAL" clId="{5496AFDD-EDA9-4A88-8869-A3E3A9D4D6C2}" dt="2024-08-21T07:18:23.020" v="142" actId="962"/>
          <ac:picMkLst>
            <pc:docMk/>
            <pc:sldMk cId="1425534346" sldId="257"/>
            <ac:picMk id="7" creationId="{12D354AB-1EB1-7224-D270-C45D567FD062}"/>
          </ac:picMkLst>
        </pc:picChg>
      </pc:sldChg>
      <pc:sldChg chg="addSp modSp mod modClrScheme chgLayout">
        <pc:chgData name="Lasse Thorvaldsen" userId="ef528cda-ab17-498a-824a-a3233b61904d" providerId="ADAL" clId="{5496AFDD-EDA9-4A88-8869-A3E3A9D4D6C2}" dt="2024-08-21T07:31:16.779" v="547" actId="14100"/>
        <pc:sldMkLst>
          <pc:docMk/>
          <pc:sldMk cId="1859950643" sldId="259"/>
        </pc:sldMkLst>
        <pc:spChg chg="mod">
          <ac:chgData name="Lasse Thorvaldsen" userId="ef528cda-ab17-498a-824a-a3233b61904d" providerId="ADAL" clId="{5496AFDD-EDA9-4A88-8869-A3E3A9D4D6C2}" dt="2024-08-21T07:31:16.779" v="547" actId="14100"/>
          <ac:spMkLst>
            <pc:docMk/>
            <pc:sldMk cId="1859950643" sldId="259"/>
            <ac:spMk id="2" creationId="{79B6995F-6ACA-9429-9959-9D918B33B3E3}"/>
          </ac:spMkLst>
        </pc:spChg>
        <pc:spChg chg="mod">
          <ac:chgData name="Lasse Thorvaldsen" userId="ef528cda-ab17-498a-824a-a3233b61904d" providerId="ADAL" clId="{5496AFDD-EDA9-4A88-8869-A3E3A9D4D6C2}" dt="2024-08-21T07:27:41.229" v="463" actId="26606"/>
          <ac:spMkLst>
            <pc:docMk/>
            <pc:sldMk cId="1859950643" sldId="259"/>
            <ac:spMk id="4" creationId="{6DB4DA2A-C611-6E26-07C8-B0E8DF1EB12B}"/>
          </ac:spMkLst>
        </pc:spChg>
        <pc:spChg chg="mod">
          <ac:chgData name="Lasse Thorvaldsen" userId="ef528cda-ab17-498a-824a-a3233b61904d" providerId="ADAL" clId="{5496AFDD-EDA9-4A88-8869-A3E3A9D4D6C2}" dt="2024-08-21T07:27:41.229" v="463" actId="26606"/>
          <ac:spMkLst>
            <pc:docMk/>
            <pc:sldMk cId="1859950643" sldId="259"/>
            <ac:spMk id="5" creationId="{7DFFEB48-3804-2F1B-5E3B-674FA8BC97E0}"/>
          </ac:spMkLst>
        </pc:spChg>
        <pc:spChg chg="mod ord">
          <ac:chgData name="Lasse Thorvaldsen" userId="ef528cda-ab17-498a-824a-a3233b61904d" providerId="ADAL" clId="{5496AFDD-EDA9-4A88-8869-A3E3A9D4D6C2}" dt="2024-08-21T07:30:42.069" v="543" actId="20577"/>
          <ac:spMkLst>
            <pc:docMk/>
            <pc:sldMk cId="1859950643" sldId="259"/>
            <ac:spMk id="6" creationId="{5F32DFD0-93D0-B4EF-13E3-12E8E48015CB}"/>
          </ac:spMkLst>
        </pc:spChg>
        <pc:spChg chg="add mod">
          <ac:chgData name="Lasse Thorvaldsen" userId="ef528cda-ab17-498a-824a-a3233b61904d" providerId="ADAL" clId="{5496AFDD-EDA9-4A88-8869-A3E3A9D4D6C2}" dt="2024-08-21T07:31:05.097" v="546" actId="14100"/>
          <ac:spMkLst>
            <pc:docMk/>
            <pc:sldMk cId="1859950643" sldId="259"/>
            <ac:spMk id="11" creationId="{FBA52F32-8A44-057F-8EE7-0EDC4A5EFFD4}"/>
          </ac:spMkLst>
        </pc:spChg>
      </pc:sldChg>
      <pc:sldChg chg="addSp delSp modSp mod">
        <pc:chgData name="Lasse Thorvaldsen" userId="ef528cda-ab17-498a-824a-a3233b61904d" providerId="ADAL" clId="{5496AFDD-EDA9-4A88-8869-A3E3A9D4D6C2}" dt="2024-08-21T07:30:32.105" v="542" actId="14100"/>
        <pc:sldMkLst>
          <pc:docMk/>
          <pc:sldMk cId="839351842" sldId="260"/>
        </pc:sldMkLst>
        <pc:spChg chg="mod">
          <ac:chgData name="Lasse Thorvaldsen" userId="ef528cda-ab17-498a-824a-a3233b61904d" providerId="ADAL" clId="{5496AFDD-EDA9-4A88-8869-A3E3A9D4D6C2}" dt="2024-08-21T07:30:05.636" v="538" actId="20577"/>
          <ac:spMkLst>
            <pc:docMk/>
            <pc:sldMk cId="839351842" sldId="260"/>
            <ac:spMk id="2" creationId="{905B9C0C-3668-44C6-E2E5-FE386AABB30D}"/>
          </ac:spMkLst>
        </pc:spChg>
        <pc:spChg chg="del mod">
          <ac:chgData name="Lasse Thorvaldsen" userId="ef528cda-ab17-498a-824a-a3233b61904d" providerId="ADAL" clId="{5496AFDD-EDA9-4A88-8869-A3E3A9D4D6C2}" dt="2024-08-21T07:29:58.098" v="525" actId="22"/>
          <ac:spMkLst>
            <pc:docMk/>
            <pc:sldMk cId="839351842" sldId="260"/>
            <ac:spMk id="3" creationId="{3549AFE2-6DAD-3A0E-3914-F9D49BB2FC96}"/>
          </ac:spMkLst>
        </pc:spChg>
        <pc:picChg chg="add mod ord">
          <ac:chgData name="Lasse Thorvaldsen" userId="ef528cda-ab17-498a-824a-a3233b61904d" providerId="ADAL" clId="{5496AFDD-EDA9-4A88-8869-A3E3A9D4D6C2}" dt="2024-08-21T07:30:32.105" v="542" actId="14100"/>
          <ac:picMkLst>
            <pc:docMk/>
            <pc:sldMk cId="839351842" sldId="260"/>
            <ac:picMk id="7" creationId="{5566C9A5-4204-FCD4-5EA9-3D9E3914949B}"/>
          </ac:picMkLst>
        </pc:picChg>
      </pc:sldChg>
      <pc:sldChg chg="modSp del mod">
        <pc:chgData name="Lasse Thorvaldsen" userId="ef528cda-ab17-498a-824a-a3233b61904d" providerId="ADAL" clId="{5496AFDD-EDA9-4A88-8869-A3E3A9D4D6C2}" dt="2024-08-21T07:32:04.253" v="550" actId="47"/>
        <pc:sldMkLst>
          <pc:docMk/>
          <pc:sldMk cId="554385459" sldId="261"/>
        </pc:sldMkLst>
        <pc:spChg chg="mod">
          <ac:chgData name="Lasse Thorvaldsen" userId="ef528cda-ab17-498a-824a-a3233b61904d" providerId="ADAL" clId="{5496AFDD-EDA9-4A88-8869-A3E3A9D4D6C2}" dt="2024-08-21T07:31:31.810" v="548" actId="6549"/>
          <ac:spMkLst>
            <pc:docMk/>
            <pc:sldMk cId="554385459" sldId="261"/>
            <ac:spMk id="3" creationId="{AB929827-2660-651C-630F-5AEE042AA01B}"/>
          </ac:spMkLst>
        </pc:spChg>
      </pc:sldChg>
      <pc:sldChg chg="modSp mod">
        <pc:chgData name="Lasse Thorvaldsen" userId="ef528cda-ab17-498a-824a-a3233b61904d" providerId="ADAL" clId="{5496AFDD-EDA9-4A88-8869-A3E3A9D4D6C2}" dt="2024-08-22T06:29:54.307" v="876" actId="20577"/>
        <pc:sldMkLst>
          <pc:docMk/>
          <pc:sldMk cId="3143429285" sldId="262"/>
        </pc:sldMkLst>
        <pc:spChg chg="mod">
          <ac:chgData name="Lasse Thorvaldsen" userId="ef528cda-ab17-498a-824a-a3233b61904d" providerId="ADAL" clId="{5496AFDD-EDA9-4A88-8869-A3E3A9D4D6C2}" dt="2024-08-22T06:28:21.562" v="767" actId="122"/>
          <ac:spMkLst>
            <pc:docMk/>
            <pc:sldMk cId="3143429285" sldId="262"/>
            <ac:spMk id="2" creationId="{BFBB7D17-5E39-A680-AE62-EAD83A7FE946}"/>
          </ac:spMkLst>
        </pc:spChg>
        <pc:spChg chg="mod">
          <ac:chgData name="Lasse Thorvaldsen" userId="ef528cda-ab17-498a-824a-a3233b61904d" providerId="ADAL" clId="{5496AFDD-EDA9-4A88-8869-A3E3A9D4D6C2}" dt="2024-08-22T06:29:54.307" v="876" actId="20577"/>
          <ac:spMkLst>
            <pc:docMk/>
            <pc:sldMk cId="3143429285" sldId="262"/>
            <ac:spMk id="3" creationId="{AB929827-2660-651C-630F-5AEE042AA01B}"/>
          </ac:spMkLst>
        </pc:spChg>
      </pc:sldChg>
      <pc:sldChg chg="del ord">
        <pc:chgData name="Lasse Thorvaldsen" userId="ef528cda-ab17-498a-824a-a3233b61904d" providerId="ADAL" clId="{5496AFDD-EDA9-4A88-8869-A3E3A9D4D6C2}" dt="2024-08-22T06:56:26.052" v="1001" actId="47"/>
        <pc:sldMkLst>
          <pc:docMk/>
          <pc:sldMk cId="3146017408" sldId="264"/>
        </pc:sldMkLst>
      </pc:sldChg>
      <pc:sldChg chg="del">
        <pc:chgData name="Lasse Thorvaldsen" userId="ef528cda-ab17-498a-824a-a3233b61904d" providerId="ADAL" clId="{5496AFDD-EDA9-4A88-8869-A3E3A9D4D6C2}" dt="2024-08-22T06:31:23.175" v="1000" actId="47"/>
        <pc:sldMkLst>
          <pc:docMk/>
          <pc:sldMk cId="1255131523" sldId="265"/>
        </pc:sldMkLst>
      </pc:sldChg>
      <pc:sldChg chg="modSp mod">
        <pc:chgData name="Lasse Thorvaldsen" userId="ef528cda-ab17-498a-824a-a3233b61904d" providerId="ADAL" clId="{5496AFDD-EDA9-4A88-8869-A3E3A9D4D6C2}" dt="2024-08-21T07:10:21.685" v="30" actId="20577"/>
        <pc:sldMkLst>
          <pc:docMk/>
          <pc:sldMk cId="1583983829" sldId="274"/>
        </pc:sldMkLst>
        <pc:spChg chg="mod">
          <ac:chgData name="Lasse Thorvaldsen" userId="ef528cda-ab17-498a-824a-a3233b61904d" providerId="ADAL" clId="{5496AFDD-EDA9-4A88-8869-A3E3A9D4D6C2}" dt="2024-08-21T07:10:21.685" v="30" actId="20577"/>
          <ac:spMkLst>
            <pc:docMk/>
            <pc:sldMk cId="1583983829" sldId="274"/>
            <ac:spMk id="2" creationId="{B58EEA6D-8593-07BC-E0AB-62F6132D116A}"/>
          </ac:spMkLst>
        </pc:spChg>
      </pc:sldChg>
      <pc:sldChg chg="addSp delSp modSp new mod">
        <pc:chgData name="Lasse Thorvaldsen" userId="ef528cda-ab17-498a-824a-a3233b61904d" providerId="ADAL" clId="{5496AFDD-EDA9-4A88-8869-A3E3A9D4D6C2}" dt="2024-08-22T06:27:10.319" v="766" actId="1076"/>
        <pc:sldMkLst>
          <pc:docMk/>
          <pc:sldMk cId="4014337796" sldId="275"/>
        </pc:sldMkLst>
        <pc:spChg chg="mod">
          <ac:chgData name="Lasse Thorvaldsen" userId="ef528cda-ab17-498a-824a-a3233b61904d" providerId="ADAL" clId="{5496AFDD-EDA9-4A88-8869-A3E3A9D4D6C2}" dt="2024-08-21T07:40:06.122" v="573" actId="20577"/>
          <ac:spMkLst>
            <pc:docMk/>
            <pc:sldMk cId="4014337796" sldId="275"/>
            <ac:spMk id="2" creationId="{BA346AD5-5C69-D704-4848-F0907E12CD9E}"/>
          </ac:spMkLst>
        </pc:spChg>
        <pc:spChg chg="del mod">
          <ac:chgData name="Lasse Thorvaldsen" userId="ef528cda-ab17-498a-824a-a3233b61904d" providerId="ADAL" clId="{5496AFDD-EDA9-4A88-8869-A3E3A9D4D6C2}" dt="2024-08-22T06:26:37.910" v="760"/>
          <ac:spMkLst>
            <pc:docMk/>
            <pc:sldMk cId="4014337796" sldId="275"/>
            <ac:spMk id="3" creationId="{FDA853C6-2C1D-7495-05D8-22EFC25B2427}"/>
          </ac:spMkLst>
        </pc:spChg>
        <pc:picChg chg="add mod">
          <ac:chgData name="Lasse Thorvaldsen" userId="ef528cda-ab17-498a-824a-a3233b61904d" providerId="ADAL" clId="{5496AFDD-EDA9-4A88-8869-A3E3A9D4D6C2}" dt="2024-08-22T06:27:10.319" v="766" actId="1076"/>
          <ac:picMkLst>
            <pc:docMk/>
            <pc:sldMk cId="4014337796" sldId="275"/>
            <ac:picMk id="1026" creationId="{E81422E9-80B3-81C4-6844-A6708122607E}"/>
          </ac:picMkLst>
        </pc:picChg>
      </pc:sldChg>
      <pc:sldChg chg="modSp new mod">
        <pc:chgData name="Lasse Thorvaldsen" userId="ef528cda-ab17-498a-824a-a3233b61904d" providerId="ADAL" clId="{5496AFDD-EDA9-4A88-8869-A3E3A9D4D6C2}" dt="2024-08-22T06:21:32.736" v="677"/>
        <pc:sldMkLst>
          <pc:docMk/>
          <pc:sldMk cId="483318398" sldId="276"/>
        </pc:sldMkLst>
        <pc:spChg chg="mod">
          <ac:chgData name="Lasse Thorvaldsen" userId="ef528cda-ab17-498a-824a-a3233b61904d" providerId="ADAL" clId="{5496AFDD-EDA9-4A88-8869-A3E3A9D4D6C2}" dt="2024-08-22T06:19:58.262" v="671" actId="122"/>
          <ac:spMkLst>
            <pc:docMk/>
            <pc:sldMk cId="483318398" sldId="276"/>
            <ac:spMk id="2" creationId="{934D1B21-CA35-9A63-9ECB-B09F8B9B2185}"/>
          </ac:spMkLst>
        </pc:spChg>
        <pc:spChg chg="mod">
          <ac:chgData name="Lasse Thorvaldsen" userId="ef528cda-ab17-498a-824a-a3233b61904d" providerId="ADAL" clId="{5496AFDD-EDA9-4A88-8869-A3E3A9D4D6C2}" dt="2024-08-22T06:21:32.736" v="677"/>
          <ac:spMkLst>
            <pc:docMk/>
            <pc:sldMk cId="483318398" sldId="276"/>
            <ac:spMk id="3" creationId="{B80E27E3-3A89-EAD3-A2E1-9ADD5EB12581}"/>
          </ac:spMkLst>
        </pc:spChg>
      </pc:sldChg>
      <pc:sldChg chg="del">
        <pc:chgData name="Lasse Thorvaldsen" userId="ef528cda-ab17-498a-824a-a3233b61904d" providerId="ADAL" clId="{5496AFDD-EDA9-4A88-8869-A3E3A9D4D6C2}" dt="2024-08-21T07:19:44.654" v="244" actId="47"/>
        <pc:sldMkLst>
          <pc:docMk/>
          <pc:sldMk cId="1044300296" sldId="276"/>
        </pc:sldMkLst>
      </pc:sldChg>
      <pc:sldChg chg="modSp new mod">
        <pc:chgData name="Lasse Thorvaldsen" userId="ef528cda-ab17-498a-824a-a3233b61904d" providerId="ADAL" clId="{5496AFDD-EDA9-4A88-8869-A3E3A9D4D6C2}" dt="2024-08-22T06:30:37.287" v="997" actId="20577"/>
        <pc:sldMkLst>
          <pc:docMk/>
          <pc:sldMk cId="2550077709" sldId="277"/>
        </pc:sldMkLst>
        <pc:spChg chg="mod">
          <ac:chgData name="Lasse Thorvaldsen" userId="ef528cda-ab17-498a-824a-a3233b61904d" providerId="ADAL" clId="{5496AFDD-EDA9-4A88-8869-A3E3A9D4D6C2}" dt="2024-08-22T06:24:58.725" v="717" actId="20577"/>
          <ac:spMkLst>
            <pc:docMk/>
            <pc:sldMk cId="2550077709" sldId="277"/>
            <ac:spMk id="2" creationId="{AC33399E-9F14-918B-1CFB-509A1183122D}"/>
          </ac:spMkLst>
        </pc:spChg>
        <pc:spChg chg="mod">
          <ac:chgData name="Lasse Thorvaldsen" userId="ef528cda-ab17-498a-824a-a3233b61904d" providerId="ADAL" clId="{5496AFDD-EDA9-4A88-8869-A3E3A9D4D6C2}" dt="2024-08-22T06:30:37.287" v="997" actId="20577"/>
          <ac:spMkLst>
            <pc:docMk/>
            <pc:sldMk cId="2550077709" sldId="277"/>
            <ac:spMk id="3" creationId="{A3ADB425-E986-680A-EB08-3FD4C963BBA7}"/>
          </ac:spMkLst>
        </pc:spChg>
      </pc:sldChg>
      <pc:sldChg chg="modSp new mod">
        <pc:chgData name="Lasse Thorvaldsen" userId="ef528cda-ab17-498a-824a-a3233b61904d" providerId="ADAL" clId="{5496AFDD-EDA9-4A88-8869-A3E3A9D4D6C2}" dt="2024-08-22T06:25:37.516" v="757" actId="27636"/>
        <pc:sldMkLst>
          <pc:docMk/>
          <pc:sldMk cId="449878045" sldId="278"/>
        </pc:sldMkLst>
        <pc:spChg chg="mod">
          <ac:chgData name="Lasse Thorvaldsen" userId="ef528cda-ab17-498a-824a-a3233b61904d" providerId="ADAL" clId="{5496AFDD-EDA9-4A88-8869-A3E3A9D4D6C2}" dt="2024-08-22T06:25:33.960" v="754" actId="20577"/>
          <ac:spMkLst>
            <pc:docMk/>
            <pc:sldMk cId="449878045" sldId="278"/>
            <ac:spMk id="2" creationId="{9909DFC1-2568-EB69-E5C0-2EA4F9ECCDE1}"/>
          </ac:spMkLst>
        </pc:spChg>
        <pc:spChg chg="mod">
          <ac:chgData name="Lasse Thorvaldsen" userId="ef528cda-ab17-498a-824a-a3233b61904d" providerId="ADAL" clId="{5496AFDD-EDA9-4A88-8869-A3E3A9D4D6C2}" dt="2024-08-22T06:25:37.516" v="757" actId="27636"/>
          <ac:spMkLst>
            <pc:docMk/>
            <pc:sldMk cId="449878045" sldId="278"/>
            <ac:spMk id="3" creationId="{2FFF0A2A-7FF0-4D88-2108-8BDD7DD117F2}"/>
          </ac:spMkLst>
        </pc:spChg>
      </pc:sldChg>
      <pc:sldChg chg="addSp delSp modSp new mod">
        <pc:chgData name="Lasse Thorvaldsen" userId="ef528cda-ab17-498a-824a-a3233b61904d" providerId="ADAL" clId="{5496AFDD-EDA9-4A88-8869-A3E3A9D4D6C2}" dt="2024-08-22T07:30:46.256" v="1195" actId="122"/>
        <pc:sldMkLst>
          <pc:docMk/>
          <pc:sldMk cId="4216320562" sldId="279"/>
        </pc:sldMkLst>
        <pc:spChg chg="mod">
          <ac:chgData name="Lasse Thorvaldsen" userId="ef528cda-ab17-498a-824a-a3233b61904d" providerId="ADAL" clId="{5496AFDD-EDA9-4A88-8869-A3E3A9D4D6C2}" dt="2024-08-22T07:30:46.256" v="1195" actId="122"/>
          <ac:spMkLst>
            <pc:docMk/>
            <pc:sldMk cId="4216320562" sldId="279"/>
            <ac:spMk id="2" creationId="{D29A30F9-A705-9497-5BC9-6D8D61DD5214}"/>
          </ac:spMkLst>
        </pc:spChg>
        <pc:spChg chg="del mod">
          <ac:chgData name="Lasse Thorvaldsen" userId="ef528cda-ab17-498a-824a-a3233b61904d" providerId="ADAL" clId="{5496AFDD-EDA9-4A88-8869-A3E3A9D4D6C2}" dt="2024-08-22T07:26:20.890" v="1010" actId="3680"/>
          <ac:spMkLst>
            <pc:docMk/>
            <pc:sldMk cId="4216320562" sldId="279"/>
            <ac:spMk id="3" creationId="{F9109C3C-C703-7F34-2D10-676DC4D4DEEA}"/>
          </ac:spMkLst>
        </pc:spChg>
        <pc:graphicFrameChg chg="add mod ord modGraphic">
          <ac:chgData name="Lasse Thorvaldsen" userId="ef528cda-ab17-498a-824a-a3233b61904d" providerId="ADAL" clId="{5496AFDD-EDA9-4A88-8869-A3E3A9D4D6C2}" dt="2024-08-22T07:30:26.036" v="1178" actId="255"/>
          <ac:graphicFrameMkLst>
            <pc:docMk/>
            <pc:sldMk cId="4216320562" sldId="279"/>
            <ac:graphicFrameMk id="6" creationId="{2D5C80D7-3BB0-9363-2D73-B60FEDA43B72}"/>
          </ac:graphicFrameMkLst>
        </pc:graphicFrameChg>
      </pc:sldChg>
      <pc:sldChg chg="addSp delSp modSp new del mod">
        <pc:chgData name="Lasse Thorvaldsen" userId="ef528cda-ab17-498a-824a-a3233b61904d" providerId="ADAL" clId="{5496AFDD-EDA9-4A88-8869-A3E3A9D4D6C2}" dt="2024-08-22T07:43:32.096" v="1215" actId="47"/>
        <pc:sldMkLst>
          <pc:docMk/>
          <pc:sldMk cId="631728694" sldId="280"/>
        </pc:sldMkLst>
        <pc:spChg chg="mod">
          <ac:chgData name="Lasse Thorvaldsen" userId="ef528cda-ab17-498a-824a-a3233b61904d" providerId="ADAL" clId="{5496AFDD-EDA9-4A88-8869-A3E3A9D4D6C2}" dt="2024-08-22T07:38:23.640" v="1200" actId="14100"/>
          <ac:spMkLst>
            <pc:docMk/>
            <pc:sldMk cId="631728694" sldId="280"/>
            <ac:spMk id="2" creationId="{021664EA-6201-389D-0CB8-0D48B4DB7985}"/>
          </ac:spMkLst>
        </pc:spChg>
        <pc:spChg chg="del mod">
          <ac:chgData name="Lasse Thorvaldsen" userId="ef528cda-ab17-498a-824a-a3233b61904d" providerId="ADAL" clId="{5496AFDD-EDA9-4A88-8869-A3E3A9D4D6C2}" dt="2024-08-22T07:38:08.192" v="1198"/>
          <ac:spMkLst>
            <pc:docMk/>
            <pc:sldMk cId="631728694" sldId="280"/>
            <ac:spMk id="3" creationId="{233B79BD-543F-0821-FE22-98C014C672D8}"/>
          </ac:spMkLst>
        </pc:spChg>
        <pc:graphicFrameChg chg="add mod modGraphic">
          <ac:chgData name="Lasse Thorvaldsen" userId="ef528cda-ab17-498a-824a-a3233b61904d" providerId="ADAL" clId="{5496AFDD-EDA9-4A88-8869-A3E3A9D4D6C2}" dt="2024-08-22T07:40:53.416" v="1214" actId="255"/>
          <ac:graphicFrameMkLst>
            <pc:docMk/>
            <pc:sldMk cId="631728694" sldId="280"/>
            <ac:graphicFrameMk id="6" creationId="{87F8A7CA-E64D-6263-FF03-F74F5086A1E4}"/>
          </ac:graphicFrameMkLst>
        </pc:graphicFrameChg>
      </pc:sldChg>
      <pc:sldChg chg="addSp delSp modSp new mod">
        <pc:chgData name="Lasse Thorvaldsen" userId="ef528cda-ab17-498a-824a-a3233b61904d" providerId="ADAL" clId="{5496AFDD-EDA9-4A88-8869-A3E3A9D4D6C2}" dt="2024-08-22T08:22:39.746" v="1608" actId="255"/>
        <pc:sldMkLst>
          <pc:docMk/>
          <pc:sldMk cId="3338984796" sldId="280"/>
        </pc:sldMkLst>
        <pc:spChg chg="add del mod">
          <ac:chgData name="Lasse Thorvaldsen" userId="ef528cda-ab17-498a-824a-a3233b61904d" providerId="ADAL" clId="{5496AFDD-EDA9-4A88-8869-A3E3A9D4D6C2}" dt="2024-08-22T07:46:07.410" v="1220" actId="3680"/>
          <ac:spMkLst>
            <pc:docMk/>
            <pc:sldMk cId="3338984796" sldId="280"/>
            <ac:spMk id="3" creationId="{6707B6DF-E338-CABE-6DC8-57AB81B7A141}"/>
          </ac:spMkLst>
        </pc:spChg>
        <pc:graphicFrameChg chg="add del mod ord modGraphic">
          <ac:chgData name="Lasse Thorvaldsen" userId="ef528cda-ab17-498a-824a-a3233b61904d" providerId="ADAL" clId="{5496AFDD-EDA9-4A88-8869-A3E3A9D4D6C2}" dt="2024-08-22T07:45:36.888" v="1219" actId="3680"/>
          <ac:graphicFrameMkLst>
            <pc:docMk/>
            <pc:sldMk cId="3338984796" sldId="280"/>
            <ac:graphicFrameMk id="6" creationId="{4350809C-7EA2-A611-F462-0842C34B0D69}"/>
          </ac:graphicFrameMkLst>
        </pc:graphicFrameChg>
        <pc:graphicFrameChg chg="add mod ord modGraphic">
          <ac:chgData name="Lasse Thorvaldsen" userId="ef528cda-ab17-498a-824a-a3233b61904d" providerId="ADAL" clId="{5496AFDD-EDA9-4A88-8869-A3E3A9D4D6C2}" dt="2024-08-22T08:22:39.746" v="1608" actId="255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CDA-6F65-4769-B752-CE1280E7FF1C}" type="datetimeFigureOut">
              <a:rPr lang="nb-NO" smtClean="0"/>
              <a:t>26.08.2024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B297-7240-46A7-9939-254648BAE3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Fin skolestart. Vi har vært rundt i alle Vg1 klasser. God stemning. Mye informasjon. Skape gode klassemiljøer. Si ifra hvis det er noe. Her hilser vi på hverandre. Skolen i utvikling – en annen skole nå enn da dere evt. gikk 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5563C-0548-45D8-8C5C-60DCCC7AF1AE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D8D7F0-1D84-43E4-9017-E12DE83F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FFD1BEB-BBCE-AA3F-D10C-995AD64FF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-1" r="-1" b="-1"/>
          <a:stretch/>
        </p:blipFill>
        <p:spPr>
          <a:xfrm>
            <a:off x="7250428" y="5998428"/>
            <a:ext cx="41148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A80D-B79C-42D8-BBA1-CC9FC4853B5C}" type="datetime1">
              <a:rPr lang="nb-NO" smtClean="0"/>
              <a:t>26.08.2024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2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C30-7D80-4C67-8843-F33D5EF22A66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4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716B-5F1C-4FB6-9E1A-EC3FE10B9013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7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-1" y="-6566"/>
            <a:ext cx="12192000" cy="68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0EF7B-603D-4D4A-B430-97F60ABD09C8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71B072-06BC-4C73-FEEC-6C85A944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8" y="5990037"/>
            <a:ext cx="4229100" cy="368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E3AD67-B726-1BC4-EF98-158D779E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961-18C7-48CF-86AC-CFCBDD6634A3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53BC6AD-EF25-4EC4-DF0D-9C5066385E59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B2B2C-D23D-4FBE-97F1-71852A2324A4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287384-B82C-4EFF-97DC-EE21E668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9" y="5740797"/>
            <a:ext cx="2733299" cy="4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6C0-843F-4DE4-A285-B16383C29999}" type="datetime1">
              <a:rPr lang="nb-NO" smtClean="0"/>
              <a:t>26.08.2024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5DF-9860-4F87-B30E-EE97B240ABEE}" type="datetime1">
              <a:rPr lang="nb-NO" smtClean="0"/>
              <a:t>26.08.2024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7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D2C5-8348-4EC8-B331-CD05A2CD91DA}" type="datetime1">
              <a:rPr lang="nb-NO" smtClean="0"/>
              <a:t>26.08.2024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E67-0DFB-4E3C-8B6A-03F18931B296}" type="datetime1">
              <a:rPr lang="nb-NO" smtClean="0"/>
              <a:t>26.08.2024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10D-BBE8-4D9A-B6A6-0F1B8626BECD}" type="datetime1">
              <a:rPr lang="nb-NO" smtClean="0"/>
              <a:t>26.08.2024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E7AB43-2AC7-47F3-8E74-D17312688E16}" type="datetime1">
              <a:rPr lang="nb-NO" smtClean="0"/>
              <a:t>26.08.2024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EC7C08-E1F3-4914-A31E-848D8ED0C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7" y="5740337"/>
            <a:ext cx="2749223" cy="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zs-ieeJMt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B7E86D-56EE-60A4-B5D1-9FC3D265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11503152" cy="1165374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/>
              <a:t>Velkommen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foreldremøte</a:t>
            </a:r>
            <a:r>
              <a:rPr lang="en-US"/>
              <a:t> Vg1 </a:t>
            </a:r>
            <a:r>
              <a:rPr lang="en-US" err="1"/>
              <a:t>og</a:t>
            </a:r>
            <a:r>
              <a:rPr lang="en-US"/>
              <a:t> TO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DA0796-5C38-4238-DF39-A16FA477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9DFC1-2568-EB69-E5C0-2EA4F9E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Fravær som kan unntas fraværsgrensen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FF0A2A-7FF0-4D88-2108-8BDD7DD1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sykdom eller andre helseforhold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velferdsforhold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arbeid som tillitsvalgt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politisk arbeid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hjelpearbeid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lovpålagt oppmøte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representasjon på arrangement på nasjonalt og internasjonalt nivå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1A89E36-E6EA-8EC9-97C0-B6FB9DDC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F5A9B2E-41B0-6364-6C13-41CF50ED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8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BB7D17-5E39-A680-AE62-EAD83A7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nb-NO"/>
              <a:t>Ny opplæringslov, forskrift og skoleregler.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29827-2660-651C-630F-5AEE042A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004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§ 9A er blitt til kap. 12 i opplæringsloven.</a:t>
            </a:r>
            <a:endParaRPr lang="nb-NO" b="1"/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effectLst/>
              <a:highlight>
                <a:srgbClr val="FFFFFF"/>
              </a:highlight>
              <a:latin typeface="Helvetica" panose="020B0604020202020204" pitchFamily="34" charset="0"/>
              <a:ea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Alle elever har rett til et trygt og godt skolemiljø som fremmer helse, inkludering, trivsel og læring.</a:t>
            </a: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Læreres særskilte rettsvern som offentlig tjenesteperson.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789F2-DB45-FD0D-E1F8-0BCC076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47E6E-D53A-8420-52C6-BBC21738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42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BEF7D-63D7-BCD4-4EAF-0A35DAC5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 Light"/>
                <a:cs typeface="Calibri Light"/>
              </a:rPr>
              <a:t>Programmet "Sterk, Snill &amp; Ubehagelig"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FB30B-47E5-20FF-8A0F-3FC510CE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29"/>
            <a:ext cx="10515600" cy="3885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ea typeface="Calibri Light"/>
                <a:cs typeface="Calibri Light"/>
              </a:rPr>
              <a:t>Et program som skal bekjempe utenforskap, og fremme inkludering.</a:t>
            </a:r>
            <a:endParaRPr lang="nb-NO"/>
          </a:p>
          <a:p>
            <a:r>
              <a:rPr lang="nb-NO">
                <a:ea typeface="Calibri Light"/>
                <a:cs typeface="Calibri Light"/>
              </a:rPr>
              <a:t>Metoder/verktøy for å utruste ungdom med ferdigheter de trenger til å håndtere sosiale utfordringer. </a:t>
            </a:r>
          </a:p>
          <a:p>
            <a:r>
              <a:rPr lang="nb-NO">
                <a:ea typeface="Calibri Light"/>
                <a:cs typeface="Calibri Light"/>
              </a:rPr>
              <a:t>Består av foredrag for noen klasser, foreldreforedrag med noe av det same innholdet, samt en workshop for elevene. </a:t>
            </a:r>
          </a:p>
          <a:p>
            <a:r>
              <a:rPr lang="nb-NO">
                <a:ea typeface="Calibri Light"/>
                <a:cs typeface="Calibri Light"/>
              </a:rPr>
              <a:t>Elevene på Byggfag er valgt ut, siden de er mye på en del av skolen hvor elevtjenesten er mindre til stede.</a:t>
            </a:r>
          </a:p>
          <a:p>
            <a:r>
              <a:rPr lang="nb-NO">
                <a:ea typeface="Calibri Light"/>
                <a:cs typeface="Calibri Light"/>
              </a:rPr>
              <a:t>Foreldreforedrag mandag 23.september kl. 18 (invitasjon kommer)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93D9D7-9143-F7E8-FFE6-E8BBC376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78C77B-196F-9C51-CCE0-C4A84FB6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3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A30F9-A705-9497-5BC9-6D8D61DD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Deling i klasser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D5C80D7-3BB0-9363-2D73-B60FEDA43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19054"/>
              </p:ext>
            </p:extLst>
          </p:nvPr>
        </p:nvGraphicFramePr>
        <p:xfrm>
          <a:off x="838200" y="1825625"/>
          <a:ext cx="10515597" cy="326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64">
                  <a:extLst>
                    <a:ext uri="{9D8B030D-6E8A-4147-A177-3AD203B41FA5}">
                      <a16:colId xmlns:a16="http://schemas.microsoft.com/office/drawing/2014/main" val="1201154200"/>
                    </a:ext>
                  </a:extLst>
                </a:gridCol>
                <a:gridCol w="5419434">
                  <a:extLst>
                    <a:ext uri="{9D8B030D-6E8A-4147-A177-3AD203B41FA5}">
                      <a16:colId xmlns:a16="http://schemas.microsoft.com/office/drawing/2014/main" val="109306119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2342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9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Charlotte Keller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Monica Opøien Stensrud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0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Christer Karlsen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Damon L. Sanderson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0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1MKA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Ragnhild K. Vaaler Furulund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B213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1HSC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Sonja Koppen Martinsen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A217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7635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6C4DB89-F825-4A9D-1CD9-1488FE9A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D33FD0-3342-6FC3-D00C-FEE4EEA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32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D84AF8-53CF-0FB4-E047-AF82FD85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35D579A-680A-5B15-DD48-B5A65E6F7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74865"/>
              </p:ext>
            </p:extLst>
          </p:nvPr>
        </p:nvGraphicFramePr>
        <p:xfrm>
          <a:off x="3103418" y="1"/>
          <a:ext cx="8250378" cy="635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764">
                  <a:extLst>
                    <a:ext uri="{9D8B030D-6E8A-4147-A177-3AD203B41FA5}">
                      <a16:colId xmlns:a16="http://schemas.microsoft.com/office/drawing/2014/main" val="2191740061"/>
                    </a:ext>
                  </a:extLst>
                </a:gridCol>
                <a:gridCol w="3985488">
                  <a:extLst>
                    <a:ext uri="{9D8B030D-6E8A-4147-A177-3AD203B41FA5}">
                      <a16:colId xmlns:a16="http://schemas.microsoft.com/office/drawing/2014/main" val="595720411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444259461"/>
                    </a:ext>
                  </a:extLst>
                </a:gridCol>
              </a:tblGrid>
              <a:tr h="541651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4227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Thomas Heier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Lille Auditoriet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318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Hans Olav Kile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Lille Auditoriet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40660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1BAC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Petter Stensrud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Lille Auditoriet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937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Hans Martin </a:t>
                      </a:r>
                      <a:r>
                        <a:rPr lang="nb-NO" err="1"/>
                        <a:t>Flekkum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Lille Auditoriet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391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1FBA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Anne Iren Østby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4721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1FBB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Inger Christina </a:t>
                      </a:r>
                      <a:r>
                        <a:rPr lang="nb-NO" err="1"/>
                        <a:t>Boyhan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14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1HSA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Kristine Schanke Kopperud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55724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1HSB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Susan Mehlum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15080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1IMA   </a:t>
                      </a:r>
                      <a:endParaRPr lang="nb-NO" sz="180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Ole-Harald </a:t>
                      </a:r>
                      <a:r>
                        <a:rPr lang="nb-NO" err="1"/>
                        <a:t>Gislingrud</a:t>
                      </a:r>
                      <a:r>
                        <a:rPr lang="nb-NO"/>
                        <a:t> Wold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7822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1IMB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Ingvild Klakken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292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1RMA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Mona Solbakken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260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1RMB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Kristoffer Bodahl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203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1SRA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Signe Marie Mørch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356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1TIA 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Ole Asbjørn Haugerud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K136/022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376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1TIB 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Pål Halvorsen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K136/022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25649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76D23E-4560-3529-C415-90DDB4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AAB406-503E-23D7-C7AA-7CA172F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98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35D579A-680A-5B15-DD48-B5A65E6F71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79290" y="1014985"/>
          <a:ext cx="8250378" cy="453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726">
                  <a:extLst>
                    <a:ext uri="{9D8B030D-6E8A-4147-A177-3AD203B41FA5}">
                      <a16:colId xmlns:a16="http://schemas.microsoft.com/office/drawing/2014/main" val="2191740061"/>
                    </a:ext>
                  </a:extLst>
                </a:gridCol>
                <a:gridCol w="4233672">
                  <a:extLst>
                    <a:ext uri="{9D8B030D-6E8A-4147-A177-3AD203B41FA5}">
                      <a16:colId xmlns:a16="http://schemas.microsoft.com/office/drawing/2014/main" val="595720411"/>
                    </a:ext>
                  </a:extLst>
                </a:gridCol>
                <a:gridCol w="1395980">
                  <a:extLst>
                    <a:ext uri="{9D8B030D-6E8A-4147-A177-3AD203B41FA5}">
                      <a16:colId xmlns:a16="http://schemas.microsoft.com/office/drawing/2014/main" val="3444259461"/>
                    </a:ext>
                  </a:extLst>
                </a:gridCol>
              </a:tblGrid>
              <a:tr h="541651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4227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Tilrettelagt opplæring (TO)</a:t>
                      </a:r>
                    </a:p>
                    <a:p>
                      <a:r>
                        <a:rPr lang="nb-NO" sz="1800"/>
                        <a:t>RM/TIF/BA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Else Marie / Karoline Grefslie Holteberg / Stina Svendsen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H3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318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40660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  <a:endParaRPr lang="nb-NO" sz="1800"/>
                    </a:p>
                    <a:p>
                      <a:r>
                        <a:rPr lang="nb-NO" sz="1800"/>
                        <a:t> FBIE/HO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Tove-Lill Grefslie / Liv Kristin Neset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E102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937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391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</a:p>
                    <a:p>
                      <a:r>
                        <a:rPr lang="nb-NO" sz="1800"/>
                        <a:t>IM/SSR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Hilde Dahl Stubberud / Lars Buer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E104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4721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14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  <a:endParaRPr lang="nb-NO" sz="1800"/>
                    </a:p>
                    <a:p>
                      <a:r>
                        <a:rPr lang="nb-NO" sz="1800"/>
                        <a:t>ST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Emma Espelund Bodahl / Siv Kristine </a:t>
                      </a:r>
                      <a:r>
                        <a:rPr lang="nb-NO" err="1"/>
                        <a:t>Hallangen</a:t>
                      </a:r>
                      <a:r>
                        <a:rPr lang="nb-NO"/>
                        <a:t> / Nina </a:t>
                      </a:r>
                      <a:r>
                        <a:rPr lang="nb-NO" err="1"/>
                        <a:t>Stafseng</a:t>
                      </a:r>
                      <a:r>
                        <a:rPr lang="nb-NO"/>
                        <a:t> / Siw Gabrielsen /</a:t>
                      </a:r>
                    </a:p>
                    <a:p>
                      <a:r>
                        <a:rPr lang="nb-NO"/>
                        <a:t>Ingvild </a:t>
                      </a:r>
                      <a:r>
                        <a:rPr lang="nb-NO" err="1"/>
                        <a:t>Østevik</a:t>
                      </a:r>
                      <a:r>
                        <a:rPr lang="nb-NO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 – bygget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55724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76D23E-4560-3529-C415-90DDB4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AAB406-503E-23D7-C7AA-7CA172F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ECF2B-E376-E448-A04C-0BB1DC6D873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4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987622-829E-58ED-3715-81E20B30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Velkommen til Mysen vgs.</a:t>
            </a:r>
          </a:p>
        </p:txBody>
      </p:sp>
      <p:pic>
        <p:nvPicPr>
          <p:cNvPr id="7" name="Plassholder for innhold 6" descr="Et bilde som inneholder himmel, utendørs, klær, tre">
            <a:extLst>
              <a:ext uri="{FF2B5EF4-FFF2-40B4-BE49-F238E27FC236}">
                <a16:creationId xmlns:a16="http://schemas.microsoft.com/office/drawing/2014/main" id="{12D354AB-1EB1-7224-D270-C45D567FD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4186" b="18194"/>
          <a:stretch/>
        </p:blipFill>
        <p:spPr>
          <a:xfrm>
            <a:off x="838200" y="1524000"/>
            <a:ext cx="10515600" cy="4057291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75F8B6-51FC-0FEA-A8CB-0529E82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B430B-CFAF-5CF9-5A43-628B3519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3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8EEA6D-8593-07BC-E0AB-62F6132D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Velkommen til Mysen vgs.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64AEED-CC4E-C758-F676-30B8ABE1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 algn="ctr">
              <a:buNone/>
            </a:pPr>
            <a:r>
              <a:rPr lang="nb-NO" sz="4400">
                <a:hlinkClick r:id="rId2"/>
              </a:rPr>
              <a:t>https://youtu.be/1zs-ieeJMtg</a:t>
            </a:r>
            <a:endParaRPr lang="nb-NO" sz="4400"/>
          </a:p>
          <a:p>
            <a:pPr marL="0" indent="0" algn="ctr">
              <a:buNone/>
            </a:pPr>
            <a:endParaRPr lang="nb-NO" sz="4400"/>
          </a:p>
          <a:p>
            <a:pPr marL="0" indent="0" algn="ctr">
              <a:buNone/>
            </a:pPr>
            <a:endParaRPr lang="nb-NO" sz="4400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F457B6-E1FB-0404-421A-938C5095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E5FE73-79FF-2461-8E8C-F5930B0A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98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6995F-6ACA-9429-9959-9D918B33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365125"/>
            <a:ext cx="10882745" cy="1325563"/>
          </a:xfrm>
        </p:spPr>
        <p:txBody>
          <a:bodyPr anchor="ctr">
            <a:normAutofit/>
          </a:bodyPr>
          <a:lstStyle/>
          <a:p>
            <a:r>
              <a:rPr lang="nb-NO"/>
              <a:t>Skolens oppdrag – eller hvorfor er elevene her?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32DFD0-93D0-B4EF-13E3-12E8E48015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37688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nn-NO" b="0" i="0">
              <a:effectLst/>
              <a:highlight>
                <a:srgbClr val="FFFFFF"/>
              </a:highlight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nn-NO" b="0" i="0">
                <a:effectLst/>
                <a:highlight>
                  <a:srgbClr val="FFFFFF"/>
                </a:highlight>
              </a:rPr>
              <a:t>Opplæringa skal, i samarbeid og forståing med heimen, opne dører mot verda og framtida og gi elevane historisk og kulturell innsikt og forankring.</a:t>
            </a:r>
            <a:endParaRPr kumimoji="0" lang="nb-NO" altLang="nb-NO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A52F32-8A44-057F-8EE7-0EDC4A5E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9709"/>
            <a:ext cx="5181600" cy="353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/>
              <a:t>		</a:t>
            </a:r>
            <a:r>
              <a:rPr lang="en-US" sz="2000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B4DA2A-C611-6E26-07C8-B0E8DF1E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FFEB48-3804-2F1B-5E3B-674FA8BC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95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5B9C0C-3668-44C6-E2E5-FE386AAB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566C9A5-4204-FCD4-5EA9-3D9E39149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7" y="136525"/>
            <a:ext cx="10418618" cy="5445125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A78DA0-C828-3167-80F9-CD861F18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8F20AA-45E9-C310-CAA8-91AB06BF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35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46AD5-5C69-D704-4848-F0907E12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Vurdering for læring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984249-897B-FC46-516C-56F6D5B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4F9AF-C7EC-ED98-C7E0-8D030AF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1026" name="Picture 2" descr="Vurdering for læring">
            <a:extLst>
              <a:ext uri="{FF2B5EF4-FFF2-40B4-BE49-F238E27FC236}">
                <a16:creationId xmlns:a16="http://schemas.microsoft.com/office/drawing/2014/main" id="{E81422E9-80B3-81C4-6844-A67081226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09" y="1346416"/>
            <a:ext cx="8303491" cy="4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C74E3-D3EF-790B-C9A4-C1AD0E96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0EFE0E-85A4-2BED-ACB5-1FFD8EE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96C201-A3A2-9469-F87F-84DBE8D6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1026" name="Picture 2" descr="Erasmus+: En suksess til tross for pandemien">
            <a:extLst>
              <a:ext uri="{FF2B5EF4-FFF2-40B4-BE49-F238E27FC236}">
                <a16:creationId xmlns:a16="http://schemas.microsoft.com/office/drawing/2014/main" id="{D5CF7AA4-28C6-989A-63D7-63A5FEED2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2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8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D1B21-CA35-9A63-9ECB-B09F8B9B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Avgangsmarkering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0E27E3-3A89-EAD3-A2E1-9ADD5EB1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0" i="0">
                <a:solidFill>
                  <a:srgbClr val="000000"/>
                </a:solidFill>
                <a:effectLst/>
                <a:latin typeface="Inter"/>
              </a:rPr>
              <a:t>En stor utfordring med russetiden er at den for mange elever kan være ekskluderende – allerede fra så tidlig som ungdomsskolen, og særlig fra oppstart VG1. Det er elever som opplever å bli ekskludert, fordi de ikke er en del av en russegruppe.</a:t>
            </a:r>
          </a:p>
          <a:p>
            <a:pPr marL="0" indent="0">
              <a:buNone/>
            </a:pPr>
            <a:endParaRPr lang="nb-NO">
              <a:solidFill>
                <a:srgbClr val="000000"/>
              </a:solidFill>
              <a:latin typeface="Inter"/>
            </a:endParaRPr>
          </a:p>
          <a:p>
            <a:pPr marL="0" indent="0">
              <a:buNone/>
            </a:pPr>
            <a:r>
              <a:rPr lang="nb-NO" b="0" i="0">
                <a:solidFill>
                  <a:srgbClr val="000000"/>
                </a:solidFill>
                <a:effectLst/>
                <a:latin typeface="Inter"/>
              </a:rPr>
              <a:t>Alle fylkeskommuner i landet har gått sammen for å skape en trygg og inkluderende russetid for alle elever. Arbeidet skal være klart til avgangsmarkeringen i 2026.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D4D69-8054-DAFF-9254-0770784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1A7713-4D2F-0AEF-0C0D-EC064AE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31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399E-9F14-918B-1CFB-509A1183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Fravær som ikke omfattes av fraværsgrensen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DB425-E986-680A-EB08-3FD4C963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9060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rådgivning på skolen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utredning som gjennomføres av PP-tjenesten og </a:t>
            </a:r>
            <a:r>
              <a:rPr lang="nb-NO" b="0" i="0" err="1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Statped</a:t>
            </a: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elevrådsarbeid, skoleadministrativt arbeid og deltakelse på elevting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avtalt samtale med rektor eller andre ansatte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intervju til læreplass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særskilt, ny og utsatt eksamen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C1BACE-8D3C-448B-9A8B-CAF1F55C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45A17E-1DAA-9D38-5A2D-E985282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077709"/>
      </p:ext>
    </p:extLst>
  </p:cSld>
  <p:clrMapOvr>
    <a:masterClrMapping/>
  </p:clrMapOvr>
</p:sld>
</file>

<file path=ppt/theme/theme1.xml><?xml version="1.0" encoding="utf-8"?>
<a:theme xmlns:a="http://schemas.openxmlformats.org/drawingml/2006/main" name="Mys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sen" id="{31E64867-6B93-4752-8D57-1D8FB0557E6E}" vid="{59EBA551-2BED-4C24-B8CF-C0A3568368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a7652-bea1-47bc-926b-927e1421ac6e" xsi:nil="true"/>
    <lcf76f155ced4ddcb4097134ff3c332f xmlns="5826d180-fc23-4198-8519-ab17d3842a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8D5F0D379FCC48AC8722220FA1F4D4" ma:contentTypeVersion="10" ma:contentTypeDescription="Opprett et nytt dokument." ma:contentTypeScope="" ma:versionID="e4777a9d3eec9eb611d821aa527bf80a">
  <xsd:schema xmlns:xsd="http://www.w3.org/2001/XMLSchema" xmlns:xs="http://www.w3.org/2001/XMLSchema" xmlns:p="http://schemas.microsoft.com/office/2006/metadata/properties" xmlns:ns2="5826d180-fc23-4198-8519-ab17d3842a09" xmlns:ns3="5aca7652-bea1-47bc-926b-927e1421ac6e" targetNamespace="http://schemas.microsoft.com/office/2006/metadata/properties" ma:root="true" ma:fieldsID="6359ff80782cc043d96171df78a4f0e6" ns2:_="" ns3:_="">
    <xsd:import namespace="5826d180-fc23-4198-8519-ab17d3842a09"/>
    <xsd:import namespace="5aca7652-bea1-47bc-926b-927e1421a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6d180-fc23-4198-8519-ab17d384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6b3b6e6-b8f2-41f1-9b02-b0258b3a8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a7652-bea1-47bc-926b-927e1421ac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3dd468-23ac-48f2-bfd9-df67c031ac2a}" ma:internalName="TaxCatchAll" ma:showField="CatchAllData" ma:web="5aca7652-bea1-47bc-926b-927e1421a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671F7-B1AA-4FDD-8744-0F3B72B60F57}">
  <ds:schemaRefs>
    <ds:schemaRef ds:uri="5826d180-fc23-4198-8519-ab17d3842a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D3BCB4-500E-47AF-A03B-6A8846B03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AED56-729E-47E4-8D72-97D7B86BC03E}"/>
</file>

<file path=docProps/app.xml><?xml version="1.0" encoding="utf-8"?>
<Properties xmlns="http://schemas.openxmlformats.org/officeDocument/2006/extended-properties" xmlns:vt="http://schemas.openxmlformats.org/officeDocument/2006/docPropsVTypes">
  <Template>Mysen</Template>
  <Application>Microsoft Office PowerPoint</Application>
  <PresentationFormat>Widescreen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Mysen</vt:lpstr>
      <vt:lpstr>Velkommen til foreldremøte Vg1 og TO 2024</vt:lpstr>
      <vt:lpstr>Velkommen til Mysen vgs.</vt:lpstr>
      <vt:lpstr>Velkommen til Mysen vgs.</vt:lpstr>
      <vt:lpstr>Skolens oppdrag – eller hvorfor er elevene her?</vt:lpstr>
      <vt:lpstr>PowerPoint Presentation</vt:lpstr>
      <vt:lpstr>Vurdering for læring</vt:lpstr>
      <vt:lpstr>PowerPoint Presentation</vt:lpstr>
      <vt:lpstr>Avgangsmarkering</vt:lpstr>
      <vt:lpstr>Fravær som ikke omfattes av fraværsgrensen</vt:lpstr>
      <vt:lpstr>Fravær som kan unntas fraværsgrensen</vt:lpstr>
      <vt:lpstr>Ny opplæringslov, forskrift og skoleregler.</vt:lpstr>
      <vt:lpstr>Programmet "Sterk, Snill &amp; Ubehagelig"</vt:lpstr>
      <vt:lpstr>Deling i klasser</vt:lpstr>
      <vt:lpstr>PowerPoint Presentation</vt:lpstr>
      <vt:lpstr>PowerPoint Presentation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skolestart 2024</dc:title>
  <dc:creator>Lasse Thorvaldsen</dc:creator>
  <cp:revision>1</cp:revision>
  <dcterms:created xsi:type="dcterms:W3CDTF">2024-06-12T07:46:21Z</dcterms:created>
  <dcterms:modified xsi:type="dcterms:W3CDTF">2024-08-26T14:28:11Z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2024-06-12T09:06:44Z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ac8e2f00-f7c7-4de3-a5e8-7f8dc737f33f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0x010100838D5F0D379FCC48AC8722220FA1F4D4</vt:lpwstr>
  </property>
  <property fmtid="{D5CDD505-2E9C-101B-9397-08002B2CF9AE}" pid="10" name="MediaServiceImageTags">
    <vt:lpwstr/>
  </property>
  <property fmtid="{D5CDD505-2E9C-101B-9397-08002B2CF9AE}" pid="11" name="MSIP_Label_0bc77f94-bcd4-4b97-aece-e45a5d92d8be_Enabled">
    <vt:lpwstr>true</vt:lpwstr>
  </property>
  <property fmtid="{D5CDD505-2E9C-101B-9397-08002B2CF9AE}" pid="12" name="MSIP_Label_0bc77f94-bcd4-4b97-aece-e45a5d92d8be_SetDate">
    <vt:lpwstr>2024-08-05T10:35:06Z</vt:lpwstr>
  </property>
  <property fmtid="{D5CDD505-2E9C-101B-9397-08002B2CF9AE}" pid="13" name="MSIP_Label_0bc77f94-bcd4-4b97-aece-e45a5d92d8be_Method">
    <vt:lpwstr>Standard</vt:lpwstr>
  </property>
  <property fmtid="{D5CDD505-2E9C-101B-9397-08002B2CF9AE}" pid="14" name="MSIP_Label_0bc77f94-bcd4-4b97-aece-e45a5d92d8be_Name">
    <vt:lpwstr>Intern</vt:lpwstr>
  </property>
  <property fmtid="{D5CDD505-2E9C-101B-9397-08002B2CF9AE}" pid="15" name="MSIP_Label_0bc77f94-bcd4-4b97-aece-e45a5d92d8be_SiteId">
    <vt:lpwstr>605f4b0c-6bd7-4c8d-958a-1d646bc08e43</vt:lpwstr>
  </property>
  <property fmtid="{D5CDD505-2E9C-101B-9397-08002B2CF9AE}" pid="16" name="MSIP_Label_0bc77f94-bcd4-4b97-aece-e45a5d92d8be_ActionId">
    <vt:lpwstr>3213de8f-781c-4d00-8032-ebf4e9d9d3ee</vt:lpwstr>
  </property>
  <property fmtid="{D5CDD505-2E9C-101B-9397-08002B2CF9AE}" pid="17" name="MSIP_Label_0bc77f94-bcd4-4b97-aece-e45a5d92d8be_ContentBits">
    <vt:lpwstr>0</vt:lpwstr>
  </property>
</Properties>
</file>