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notesMasterIdLst>
    <p:notesMasterId r:id="rId21"/>
  </p:notesMasterIdLst>
  <p:sldIdLst>
    <p:sldId id="257" r:id="rId5"/>
    <p:sldId id="316" r:id="rId6"/>
    <p:sldId id="259" r:id="rId7"/>
    <p:sldId id="265" r:id="rId8"/>
    <p:sldId id="260" r:id="rId9"/>
    <p:sldId id="261" r:id="rId10"/>
    <p:sldId id="291" r:id="rId11"/>
    <p:sldId id="262" r:id="rId12"/>
    <p:sldId id="264" r:id="rId13"/>
    <p:sldId id="297" r:id="rId14"/>
    <p:sldId id="298" r:id="rId15"/>
    <p:sldId id="276" r:id="rId16"/>
    <p:sldId id="294" r:id="rId17"/>
    <p:sldId id="295" r:id="rId18"/>
    <p:sldId id="296" r:id="rId19"/>
    <p:sldId id="277" r:id="rId20"/>
  </p:sldIdLst>
  <p:sldSz cx="12192000" cy="6858000"/>
  <p:notesSz cx="6858000" cy="9144000"/>
  <p:defaultTextStyle>
    <a:defPPr>
      <a:defRPr lang="nb-N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0418" autoAdjust="0"/>
  </p:normalViewPr>
  <p:slideViewPr>
    <p:cSldViewPr snapToGrid="0">
      <p:cViewPr varScale="1">
        <p:scale>
          <a:sx n="89" d="100"/>
          <a:sy n="89" d="100"/>
        </p:scale>
        <p:origin x="1398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microsoft.com/office/2016/11/relationships/changesInfo" Target="changesInfos/changesInfo1.xml"/><Relationship Id="rId3" Type="http://schemas.openxmlformats.org/officeDocument/2006/relationships/customXml" Target="../customXml/item3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erete Gimle Labråten" userId="c1864a2c-84ef-4473-a06c-96508a6e5d54" providerId="ADAL" clId="{4D5BFB07-B5FC-4E89-A1C4-06F03E74D617}"/>
    <pc:docChg chg="delSld modSld sldOrd">
      <pc:chgData name="Merete Gimle Labråten" userId="c1864a2c-84ef-4473-a06c-96508a6e5d54" providerId="ADAL" clId="{4D5BFB07-B5FC-4E89-A1C4-06F03E74D617}" dt="2026-08-25T10:03:00.452" v="4" actId="47"/>
      <pc:docMkLst>
        <pc:docMk/>
      </pc:docMkLst>
      <pc:sldChg chg="del">
        <pc:chgData name="Merete Gimle Labråten" userId="c1864a2c-84ef-4473-a06c-96508a6e5d54" providerId="ADAL" clId="{4D5BFB07-B5FC-4E89-A1C4-06F03E74D617}" dt="2026-08-24T11:24:02.129" v="3" actId="47"/>
        <pc:sldMkLst>
          <pc:docMk/>
          <pc:sldMk cId="227509775" sldId="266"/>
        </pc:sldMkLst>
      </pc:sldChg>
      <pc:sldChg chg="del">
        <pc:chgData name="Merete Gimle Labråten" userId="c1864a2c-84ef-4473-a06c-96508a6e5d54" providerId="ADAL" clId="{4D5BFB07-B5FC-4E89-A1C4-06F03E74D617}" dt="2026-08-25T10:03:00.452" v="4" actId="47"/>
        <pc:sldMkLst>
          <pc:docMk/>
          <pc:sldMk cId="4100151838" sldId="292"/>
        </pc:sldMkLst>
      </pc:sldChg>
      <pc:sldChg chg="del">
        <pc:chgData name="Merete Gimle Labråten" userId="c1864a2c-84ef-4473-a06c-96508a6e5d54" providerId="ADAL" clId="{4D5BFB07-B5FC-4E89-A1C4-06F03E74D617}" dt="2026-08-24T11:23:31.050" v="2" actId="47"/>
        <pc:sldMkLst>
          <pc:docMk/>
          <pc:sldMk cId="4058332841" sldId="293"/>
        </pc:sldMkLst>
      </pc:sldChg>
      <pc:sldChg chg="ord">
        <pc:chgData name="Merete Gimle Labråten" userId="c1864a2c-84ef-4473-a06c-96508a6e5d54" providerId="ADAL" clId="{4D5BFB07-B5FC-4E89-A1C4-06F03E74D617}" dt="2026-08-24T11:23:17.465" v="1"/>
        <pc:sldMkLst>
          <pc:docMk/>
          <pc:sldMk cId="1396101220" sldId="298"/>
        </pc:sldMkLst>
      </pc:sldChg>
    </pc:docChg>
  </pc:docChgLst>
  <pc:docChgLst>
    <pc:chgData name="Janne Ruud Østby" userId="260b99c9-f7ec-47bc-9e1c-0a8a88a5c354" providerId="ADAL" clId="{9FEF44E6-D72E-4ADD-AB0E-A177EDEC1819}"/>
    <pc:docChg chg="custSel addSld delSld modSld sldOrd">
      <pc:chgData name="Janne Ruud Østby" userId="260b99c9-f7ec-47bc-9e1c-0a8a88a5c354" providerId="ADAL" clId="{9FEF44E6-D72E-4ADD-AB0E-A177EDEC1819}" dt="2026-08-23T07:32:16.860" v="1706" actId="20577"/>
      <pc:docMkLst>
        <pc:docMk/>
      </pc:docMkLst>
      <pc:sldChg chg="modSp mod">
        <pc:chgData name="Janne Ruud Østby" userId="260b99c9-f7ec-47bc-9e1c-0a8a88a5c354" providerId="ADAL" clId="{9FEF44E6-D72E-4ADD-AB0E-A177EDEC1819}" dt="2026-08-23T06:26:58.276" v="5" actId="5793"/>
        <pc:sldMkLst>
          <pc:docMk/>
          <pc:sldMk cId="1807340018" sldId="257"/>
        </pc:sldMkLst>
        <pc:spChg chg="mod">
          <ac:chgData name="Janne Ruud Østby" userId="260b99c9-f7ec-47bc-9e1c-0a8a88a5c354" providerId="ADAL" clId="{9FEF44E6-D72E-4ADD-AB0E-A177EDEC1819}" dt="2026-08-23T06:26:32.229" v="1" actId="20577"/>
          <ac:spMkLst>
            <pc:docMk/>
            <pc:sldMk cId="1807340018" sldId="257"/>
            <ac:spMk id="2" creationId="{B5C7F578-62DE-B308-6295-B24A904EBA10}"/>
          </ac:spMkLst>
        </pc:spChg>
        <pc:spChg chg="mod">
          <ac:chgData name="Janne Ruud Østby" userId="260b99c9-f7ec-47bc-9e1c-0a8a88a5c354" providerId="ADAL" clId="{9FEF44E6-D72E-4ADD-AB0E-A177EDEC1819}" dt="2026-08-23T06:26:58.276" v="5" actId="5793"/>
          <ac:spMkLst>
            <pc:docMk/>
            <pc:sldMk cId="1807340018" sldId="257"/>
            <ac:spMk id="3" creationId="{C3E1A279-8A4B-001E-A4DB-5ACEB9851AF9}"/>
          </ac:spMkLst>
        </pc:spChg>
      </pc:sldChg>
      <pc:sldChg chg="modSp mod ord">
        <pc:chgData name="Janne Ruud Østby" userId="260b99c9-f7ec-47bc-9e1c-0a8a88a5c354" providerId="ADAL" clId="{9FEF44E6-D72E-4ADD-AB0E-A177EDEC1819}" dt="2026-08-23T07:00:07.914" v="490" actId="20577"/>
        <pc:sldMkLst>
          <pc:docMk/>
          <pc:sldMk cId="2109412240" sldId="259"/>
        </pc:sldMkLst>
        <pc:spChg chg="mod">
          <ac:chgData name="Janne Ruud Østby" userId="260b99c9-f7ec-47bc-9e1c-0a8a88a5c354" providerId="ADAL" clId="{9FEF44E6-D72E-4ADD-AB0E-A177EDEC1819}" dt="2026-08-23T06:27:24.237" v="7" actId="20577"/>
          <ac:spMkLst>
            <pc:docMk/>
            <pc:sldMk cId="2109412240" sldId="259"/>
            <ac:spMk id="2" creationId="{BCA389D7-0F06-D49E-E060-E5C8500E26CF}"/>
          </ac:spMkLst>
        </pc:spChg>
        <pc:spChg chg="mod">
          <ac:chgData name="Janne Ruud Østby" userId="260b99c9-f7ec-47bc-9e1c-0a8a88a5c354" providerId="ADAL" clId="{9FEF44E6-D72E-4ADD-AB0E-A177EDEC1819}" dt="2026-08-23T07:00:07.914" v="490" actId="20577"/>
          <ac:spMkLst>
            <pc:docMk/>
            <pc:sldMk cId="2109412240" sldId="259"/>
            <ac:spMk id="3" creationId="{D6017C91-5AB0-131E-D698-DE8F1106D46D}"/>
          </ac:spMkLst>
        </pc:spChg>
      </pc:sldChg>
      <pc:sldChg chg="modSp mod ord">
        <pc:chgData name="Janne Ruud Østby" userId="260b99c9-f7ec-47bc-9e1c-0a8a88a5c354" providerId="ADAL" clId="{9FEF44E6-D72E-4ADD-AB0E-A177EDEC1819}" dt="2026-08-23T06:46:05.128" v="294" actId="6549"/>
        <pc:sldMkLst>
          <pc:docMk/>
          <pc:sldMk cId="1797731043" sldId="260"/>
        </pc:sldMkLst>
        <pc:spChg chg="mod">
          <ac:chgData name="Janne Ruud Østby" userId="260b99c9-f7ec-47bc-9e1c-0a8a88a5c354" providerId="ADAL" clId="{9FEF44E6-D72E-4ADD-AB0E-A177EDEC1819}" dt="2026-08-23T06:44:49.810" v="288" actId="6549"/>
          <ac:spMkLst>
            <pc:docMk/>
            <pc:sldMk cId="1797731043" sldId="260"/>
            <ac:spMk id="2" creationId="{1EC532B3-4B63-70E6-84C7-62F5039DDFD7}"/>
          </ac:spMkLst>
        </pc:spChg>
        <pc:spChg chg="mod">
          <ac:chgData name="Janne Ruud Østby" userId="260b99c9-f7ec-47bc-9e1c-0a8a88a5c354" providerId="ADAL" clId="{9FEF44E6-D72E-4ADD-AB0E-A177EDEC1819}" dt="2026-08-23T06:46:05.128" v="294" actId="6549"/>
          <ac:spMkLst>
            <pc:docMk/>
            <pc:sldMk cId="1797731043" sldId="260"/>
            <ac:spMk id="3" creationId="{D1A46A66-76A1-E7AE-03CC-D840A94C36B0}"/>
          </ac:spMkLst>
        </pc:spChg>
      </pc:sldChg>
      <pc:sldChg chg="modSp mod">
        <pc:chgData name="Janne Ruud Østby" userId="260b99c9-f7ec-47bc-9e1c-0a8a88a5c354" providerId="ADAL" clId="{9FEF44E6-D72E-4ADD-AB0E-A177EDEC1819}" dt="2026-08-23T06:47:25.967" v="376" actId="20577"/>
        <pc:sldMkLst>
          <pc:docMk/>
          <pc:sldMk cId="1152603225" sldId="261"/>
        </pc:sldMkLst>
        <pc:spChg chg="mod">
          <ac:chgData name="Janne Ruud Østby" userId="260b99c9-f7ec-47bc-9e1c-0a8a88a5c354" providerId="ADAL" clId="{9FEF44E6-D72E-4ADD-AB0E-A177EDEC1819}" dt="2026-08-23T06:47:21.100" v="356" actId="20577"/>
          <ac:spMkLst>
            <pc:docMk/>
            <pc:sldMk cId="1152603225" sldId="261"/>
            <ac:spMk id="2" creationId="{450C8A6A-F26D-C6A5-2D62-B4C5F3C62A28}"/>
          </ac:spMkLst>
        </pc:spChg>
        <pc:spChg chg="mod">
          <ac:chgData name="Janne Ruud Østby" userId="260b99c9-f7ec-47bc-9e1c-0a8a88a5c354" providerId="ADAL" clId="{9FEF44E6-D72E-4ADD-AB0E-A177EDEC1819}" dt="2026-08-23T06:47:25.967" v="376" actId="20577"/>
          <ac:spMkLst>
            <pc:docMk/>
            <pc:sldMk cId="1152603225" sldId="261"/>
            <ac:spMk id="3" creationId="{B6247AA6-4504-9535-0E84-D11A007BD61A}"/>
          </ac:spMkLst>
        </pc:spChg>
      </pc:sldChg>
      <pc:sldChg chg="addSp delSp modSp mod">
        <pc:chgData name="Janne Ruud Østby" userId="260b99c9-f7ec-47bc-9e1c-0a8a88a5c354" providerId="ADAL" clId="{9FEF44E6-D72E-4ADD-AB0E-A177EDEC1819}" dt="2026-08-23T06:57:28.703" v="432" actId="478"/>
        <pc:sldMkLst>
          <pc:docMk/>
          <pc:sldMk cId="3346807164" sldId="262"/>
        </pc:sldMkLst>
        <pc:spChg chg="mod">
          <ac:chgData name="Janne Ruud Østby" userId="260b99c9-f7ec-47bc-9e1c-0a8a88a5c354" providerId="ADAL" clId="{9FEF44E6-D72E-4ADD-AB0E-A177EDEC1819}" dt="2026-08-23T06:57:12.054" v="430" actId="108"/>
          <ac:spMkLst>
            <pc:docMk/>
            <pc:sldMk cId="3346807164" sldId="262"/>
            <ac:spMk id="7" creationId="{44B1FD0C-32A4-2AAC-D35B-E4EDF92391D4}"/>
          </ac:spMkLst>
        </pc:spChg>
      </pc:sldChg>
      <pc:sldChg chg="addSp delSp modSp mod ord">
        <pc:chgData name="Janne Ruud Østby" userId="260b99c9-f7ec-47bc-9e1c-0a8a88a5c354" providerId="ADAL" clId="{9FEF44E6-D72E-4ADD-AB0E-A177EDEC1819}" dt="2026-08-23T07:01:03.860" v="566" actId="6549"/>
        <pc:sldMkLst>
          <pc:docMk/>
          <pc:sldMk cId="47959658" sldId="265"/>
        </pc:sldMkLst>
        <pc:spChg chg="mod">
          <ac:chgData name="Janne Ruud Østby" userId="260b99c9-f7ec-47bc-9e1c-0a8a88a5c354" providerId="ADAL" clId="{9FEF44E6-D72E-4ADD-AB0E-A177EDEC1819}" dt="2026-08-23T06:30:57.463" v="16" actId="20577"/>
          <ac:spMkLst>
            <pc:docMk/>
            <pc:sldMk cId="47959658" sldId="265"/>
            <ac:spMk id="2" creationId="{DA7E02C9-3141-D76C-E982-E888DB8F2205}"/>
          </ac:spMkLst>
        </pc:spChg>
        <pc:spChg chg="add mod">
          <ac:chgData name="Janne Ruud Østby" userId="260b99c9-f7ec-47bc-9e1c-0a8a88a5c354" providerId="ADAL" clId="{9FEF44E6-D72E-4ADD-AB0E-A177EDEC1819}" dt="2026-08-23T06:38:26.042" v="283" actId="1076"/>
          <ac:spMkLst>
            <pc:docMk/>
            <pc:sldMk cId="47959658" sldId="265"/>
            <ac:spMk id="4" creationId="{274D9F00-5393-1970-F484-C6A939E625A5}"/>
          </ac:spMkLst>
        </pc:spChg>
        <pc:spChg chg="mod">
          <ac:chgData name="Janne Ruud Østby" userId="260b99c9-f7ec-47bc-9e1c-0a8a88a5c354" providerId="ADAL" clId="{9FEF44E6-D72E-4ADD-AB0E-A177EDEC1819}" dt="2026-08-23T07:01:03.860" v="566" actId="6549"/>
          <ac:spMkLst>
            <pc:docMk/>
            <pc:sldMk cId="47959658" sldId="265"/>
            <ac:spMk id="10" creationId="{A6B70153-FF1D-3AC7-6061-BEF7DFE09069}"/>
          </ac:spMkLst>
        </pc:spChg>
      </pc:sldChg>
      <pc:sldChg chg="modSp mod">
        <pc:chgData name="Janne Ruud Østby" userId="260b99c9-f7ec-47bc-9e1c-0a8a88a5c354" providerId="ADAL" clId="{9FEF44E6-D72E-4ADD-AB0E-A177EDEC1819}" dt="2026-08-23T07:03:18.706" v="571"/>
        <pc:sldMkLst>
          <pc:docMk/>
          <pc:sldMk cId="2331103336" sldId="277"/>
        </pc:sldMkLst>
        <pc:spChg chg="mod">
          <ac:chgData name="Janne Ruud Østby" userId="260b99c9-f7ec-47bc-9e1c-0a8a88a5c354" providerId="ADAL" clId="{9FEF44E6-D72E-4ADD-AB0E-A177EDEC1819}" dt="2026-08-23T07:03:18.706" v="571"/>
          <ac:spMkLst>
            <pc:docMk/>
            <pc:sldMk cId="2331103336" sldId="277"/>
            <ac:spMk id="7" creationId="{2B0BA33A-C710-CEEA-3F74-A86E9976A2C3}"/>
          </ac:spMkLst>
        </pc:spChg>
      </pc:sldChg>
      <pc:sldChg chg="modSp mod">
        <pc:chgData name="Janne Ruud Østby" userId="260b99c9-f7ec-47bc-9e1c-0a8a88a5c354" providerId="ADAL" clId="{9FEF44E6-D72E-4ADD-AB0E-A177EDEC1819}" dt="2026-08-23T07:06:18.741" v="634" actId="20577"/>
        <pc:sldMkLst>
          <pc:docMk/>
          <pc:sldMk cId="1076133097" sldId="278"/>
        </pc:sldMkLst>
        <pc:spChg chg="mod">
          <ac:chgData name="Janne Ruud Østby" userId="260b99c9-f7ec-47bc-9e1c-0a8a88a5c354" providerId="ADAL" clId="{9FEF44E6-D72E-4ADD-AB0E-A177EDEC1819}" dt="2026-08-23T07:06:18.741" v="634" actId="20577"/>
          <ac:spMkLst>
            <pc:docMk/>
            <pc:sldMk cId="1076133097" sldId="278"/>
            <ac:spMk id="2" creationId="{9686F1DA-A6A5-C0AE-739E-D2B73FA7CE16}"/>
          </ac:spMkLst>
        </pc:spChg>
      </pc:sldChg>
      <pc:sldChg chg="modSp mod">
        <pc:chgData name="Janne Ruud Østby" userId="260b99c9-f7ec-47bc-9e1c-0a8a88a5c354" providerId="ADAL" clId="{9FEF44E6-D72E-4ADD-AB0E-A177EDEC1819}" dt="2026-08-23T07:05:32.196" v="599" actId="20577"/>
        <pc:sldMkLst>
          <pc:docMk/>
          <pc:sldMk cId="9960589" sldId="279"/>
        </pc:sldMkLst>
        <pc:spChg chg="mod">
          <ac:chgData name="Janne Ruud Østby" userId="260b99c9-f7ec-47bc-9e1c-0a8a88a5c354" providerId="ADAL" clId="{9FEF44E6-D72E-4ADD-AB0E-A177EDEC1819}" dt="2026-08-23T07:05:32.196" v="599" actId="20577"/>
          <ac:spMkLst>
            <pc:docMk/>
            <pc:sldMk cId="9960589" sldId="279"/>
            <ac:spMk id="2" creationId="{5CD9EA18-424E-B426-085D-FFF6C05E7A5D}"/>
          </ac:spMkLst>
        </pc:spChg>
      </pc:sldChg>
      <pc:sldChg chg="modSp mod">
        <pc:chgData name="Janne Ruud Østby" userId="260b99c9-f7ec-47bc-9e1c-0a8a88a5c354" providerId="ADAL" clId="{9FEF44E6-D72E-4ADD-AB0E-A177EDEC1819}" dt="2026-08-23T07:06:34.545" v="667" actId="20577"/>
        <pc:sldMkLst>
          <pc:docMk/>
          <pc:sldMk cId="4007715871" sldId="280"/>
        </pc:sldMkLst>
        <pc:spChg chg="mod">
          <ac:chgData name="Janne Ruud Østby" userId="260b99c9-f7ec-47bc-9e1c-0a8a88a5c354" providerId="ADAL" clId="{9FEF44E6-D72E-4ADD-AB0E-A177EDEC1819}" dt="2026-08-23T07:06:34.545" v="667" actId="20577"/>
          <ac:spMkLst>
            <pc:docMk/>
            <pc:sldMk cId="4007715871" sldId="280"/>
            <ac:spMk id="2" creationId="{C9BDB3F3-2947-C526-F81B-979AF58D9CD3}"/>
          </ac:spMkLst>
        </pc:spChg>
      </pc:sldChg>
      <pc:sldChg chg="modSp mod">
        <pc:chgData name="Janne Ruud Østby" userId="260b99c9-f7ec-47bc-9e1c-0a8a88a5c354" providerId="ADAL" clId="{9FEF44E6-D72E-4ADD-AB0E-A177EDEC1819}" dt="2026-08-23T07:06:50.328" v="729" actId="20577"/>
        <pc:sldMkLst>
          <pc:docMk/>
          <pc:sldMk cId="4196131784" sldId="281"/>
        </pc:sldMkLst>
        <pc:spChg chg="mod">
          <ac:chgData name="Janne Ruud Østby" userId="260b99c9-f7ec-47bc-9e1c-0a8a88a5c354" providerId="ADAL" clId="{9FEF44E6-D72E-4ADD-AB0E-A177EDEC1819}" dt="2026-08-23T07:06:50.328" v="729" actId="20577"/>
          <ac:spMkLst>
            <pc:docMk/>
            <pc:sldMk cId="4196131784" sldId="281"/>
            <ac:spMk id="2" creationId="{8A365479-BF12-B619-E818-D9BEBE06CE58}"/>
          </ac:spMkLst>
        </pc:spChg>
      </pc:sldChg>
      <pc:sldChg chg="modSp mod">
        <pc:chgData name="Janne Ruud Østby" userId="260b99c9-f7ec-47bc-9e1c-0a8a88a5c354" providerId="ADAL" clId="{9FEF44E6-D72E-4ADD-AB0E-A177EDEC1819}" dt="2026-08-23T07:08:03.270" v="818" actId="20577"/>
        <pc:sldMkLst>
          <pc:docMk/>
          <pc:sldMk cId="4240802436" sldId="282"/>
        </pc:sldMkLst>
        <pc:spChg chg="mod">
          <ac:chgData name="Janne Ruud Østby" userId="260b99c9-f7ec-47bc-9e1c-0a8a88a5c354" providerId="ADAL" clId="{9FEF44E6-D72E-4ADD-AB0E-A177EDEC1819}" dt="2026-08-23T07:08:03.270" v="818" actId="20577"/>
          <ac:spMkLst>
            <pc:docMk/>
            <pc:sldMk cId="4240802436" sldId="282"/>
            <ac:spMk id="2" creationId="{0132C297-D141-6607-F274-6B8838FD7CD9}"/>
          </ac:spMkLst>
        </pc:spChg>
      </pc:sldChg>
      <pc:sldChg chg="modSp mod">
        <pc:chgData name="Janne Ruud Østby" userId="260b99c9-f7ec-47bc-9e1c-0a8a88a5c354" providerId="ADAL" clId="{9FEF44E6-D72E-4ADD-AB0E-A177EDEC1819}" dt="2026-08-23T06:59:08.463" v="457" actId="20577"/>
        <pc:sldMkLst>
          <pc:docMk/>
          <pc:sldMk cId="2942494499" sldId="297"/>
        </pc:sldMkLst>
        <pc:spChg chg="mod">
          <ac:chgData name="Janne Ruud Østby" userId="260b99c9-f7ec-47bc-9e1c-0a8a88a5c354" providerId="ADAL" clId="{9FEF44E6-D72E-4ADD-AB0E-A177EDEC1819}" dt="2026-08-23T06:59:08.463" v="457" actId="20577"/>
          <ac:spMkLst>
            <pc:docMk/>
            <pc:sldMk cId="2942494499" sldId="297"/>
            <ac:spMk id="2" creationId="{BBA134A5-C64F-378B-E328-C46D0962A4D8}"/>
          </ac:spMkLst>
        </pc:spChg>
      </pc:sldChg>
      <pc:sldChg chg="modSp mod">
        <pc:chgData name="Janne Ruud Østby" userId="260b99c9-f7ec-47bc-9e1c-0a8a88a5c354" providerId="ADAL" clId="{9FEF44E6-D72E-4ADD-AB0E-A177EDEC1819}" dt="2026-08-23T07:09:16.546" v="850" actId="20577"/>
        <pc:sldMkLst>
          <pc:docMk/>
          <pc:sldMk cId="956237237" sldId="299"/>
        </pc:sldMkLst>
        <pc:spChg chg="mod">
          <ac:chgData name="Janne Ruud Østby" userId="260b99c9-f7ec-47bc-9e1c-0a8a88a5c354" providerId="ADAL" clId="{9FEF44E6-D72E-4ADD-AB0E-A177EDEC1819}" dt="2026-08-23T07:09:10.737" v="848" actId="20577"/>
          <ac:spMkLst>
            <pc:docMk/>
            <pc:sldMk cId="956237237" sldId="299"/>
            <ac:spMk id="2" creationId="{210688DD-2CF1-1570-6CD7-A0ED7EE2FD02}"/>
          </ac:spMkLst>
        </pc:spChg>
        <pc:spChg chg="mod">
          <ac:chgData name="Janne Ruud Østby" userId="260b99c9-f7ec-47bc-9e1c-0a8a88a5c354" providerId="ADAL" clId="{9FEF44E6-D72E-4ADD-AB0E-A177EDEC1819}" dt="2026-08-23T07:09:16.546" v="850" actId="20577"/>
          <ac:spMkLst>
            <pc:docMk/>
            <pc:sldMk cId="956237237" sldId="299"/>
            <ac:spMk id="3" creationId="{C75A322B-E484-7985-3EFD-06B1EE4A1006}"/>
          </ac:spMkLst>
        </pc:spChg>
      </pc:sldChg>
      <pc:sldChg chg="modSp mod">
        <pc:chgData name="Janne Ruud Østby" userId="260b99c9-f7ec-47bc-9e1c-0a8a88a5c354" providerId="ADAL" clId="{9FEF44E6-D72E-4ADD-AB0E-A177EDEC1819}" dt="2026-08-23T07:31:51.392" v="1674" actId="20577"/>
        <pc:sldMkLst>
          <pc:docMk/>
          <pc:sldMk cId="2815472904" sldId="300"/>
        </pc:sldMkLst>
        <pc:spChg chg="mod">
          <ac:chgData name="Janne Ruud Østby" userId="260b99c9-f7ec-47bc-9e1c-0a8a88a5c354" providerId="ADAL" clId="{9FEF44E6-D72E-4ADD-AB0E-A177EDEC1819}" dt="2026-08-23T07:15:47.781" v="933" actId="20577"/>
          <ac:spMkLst>
            <pc:docMk/>
            <pc:sldMk cId="2815472904" sldId="300"/>
            <ac:spMk id="2" creationId="{74C9DA2E-BAB4-72C3-B541-823E97F705B6}"/>
          </ac:spMkLst>
        </pc:spChg>
        <pc:spChg chg="mod">
          <ac:chgData name="Janne Ruud Østby" userId="260b99c9-f7ec-47bc-9e1c-0a8a88a5c354" providerId="ADAL" clId="{9FEF44E6-D72E-4ADD-AB0E-A177EDEC1819}" dt="2026-08-23T07:31:51.392" v="1674" actId="20577"/>
          <ac:spMkLst>
            <pc:docMk/>
            <pc:sldMk cId="2815472904" sldId="300"/>
            <ac:spMk id="3" creationId="{DEF1FEE2-7B22-10F3-B38E-54627B50FC0D}"/>
          </ac:spMkLst>
        </pc:spChg>
      </pc:sldChg>
      <pc:sldChg chg="modSp mod">
        <pc:chgData name="Janne Ruud Østby" userId="260b99c9-f7ec-47bc-9e1c-0a8a88a5c354" providerId="ADAL" clId="{9FEF44E6-D72E-4ADD-AB0E-A177EDEC1819}" dt="2026-08-23T07:31:42.047" v="1637" actId="20577"/>
        <pc:sldMkLst>
          <pc:docMk/>
          <pc:sldMk cId="2201902766" sldId="301"/>
        </pc:sldMkLst>
        <pc:spChg chg="mod">
          <ac:chgData name="Janne Ruud Østby" userId="260b99c9-f7ec-47bc-9e1c-0a8a88a5c354" providerId="ADAL" clId="{9FEF44E6-D72E-4ADD-AB0E-A177EDEC1819}" dt="2026-08-23T07:16:09.888" v="977" actId="20577"/>
          <ac:spMkLst>
            <pc:docMk/>
            <pc:sldMk cId="2201902766" sldId="301"/>
            <ac:spMk id="2" creationId="{A8295BD9-BC52-7E0D-43D9-48B709EA4669}"/>
          </ac:spMkLst>
        </pc:spChg>
        <pc:spChg chg="mod">
          <ac:chgData name="Janne Ruud Østby" userId="260b99c9-f7ec-47bc-9e1c-0a8a88a5c354" providerId="ADAL" clId="{9FEF44E6-D72E-4ADD-AB0E-A177EDEC1819}" dt="2026-08-23T07:31:42.047" v="1637" actId="20577"/>
          <ac:spMkLst>
            <pc:docMk/>
            <pc:sldMk cId="2201902766" sldId="301"/>
            <ac:spMk id="3" creationId="{6769B78B-67DC-B923-5848-86925B170A6C}"/>
          </ac:spMkLst>
        </pc:spChg>
      </pc:sldChg>
      <pc:sldChg chg="modSp mod">
        <pc:chgData name="Janne Ruud Østby" userId="260b99c9-f7ec-47bc-9e1c-0a8a88a5c354" providerId="ADAL" clId="{9FEF44E6-D72E-4ADD-AB0E-A177EDEC1819}" dt="2026-08-23T07:30:23.586" v="1487" actId="20577"/>
        <pc:sldMkLst>
          <pc:docMk/>
          <pc:sldMk cId="1902663014" sldId="302"/>
        </pc:sldMkLst>
        <pc:spChg chg="mod">
          <ac:chgData name="Janne Ruud Østby" userId="260b99c9-f7ec-47bc-9e1c-0a8a88a5c354" providerId="ADAL" clId="{9FEF44E6-D72E-4ADD-AB0E-A177EDEC1819}" dt="2026-08-23T07:16:25.825" v="996" actId="20577"/>
          <ac:spMkLst>
            <pc:docMk/>
            <pc:sldMk cId="1902663014" sldId="302"/>
            <ac:spMk id="2" creationId="{E083F6C0-A68A-9E55-A65C-7E23F894E1B3}"/>
          </ac:spMkLst>
        </pc:spChg>
        <pc:spChg chg="mod">
          <ac:chgData name="Janne Ruud Østby" userId="260b99c9-f7ec-47bc-9e1c-0a8a88a5c354" providerId="ADAL" clId="{9FEF44E6-D72E-4ADD-AB0E-A177EDEC1819}" dt="2026-08-23T07:30:23.586" v="1487" actId="20577"/>
          <ac:spMkLst>
            <pc:docMk/>
            <pc:sldMk cId="1902663014" sldId="302"/>
            <ac:spMk id="3" creationId="{6759D429-98AA-06BE-6D8B-9206AEA544A0}"/>
          </ac:spMkLst>
        </pc:spChg>
      </pc:sldChg>
      <pc:sldChg chg="modSp mod modNotesTx">
        <pc:chgData name="Janne Ruud Østby" userId="260b99c9-f7ec-47bc-9e1c-0a8a88a5c354" providerId="ADAL" clId="{9FEF44E6-D72E-4ADD-AB0E-A177EDEC1819}" dt="2026-08-23T07:30:16.972" v="1471" actId="20577"/>
        <pc:sldMkLst>
          <pc:docMk/>
          <pc:sldMk cId="3902291129" sldId="303"/>
        </pc:sldMkLst>
        <pc:spChg chg="mod">
          <ac:chgData name="Janne Ruud Østby" userId="260b99c9-f7ec-47bc-9e1c-0a8a88a5c354" providerId="ADAL" clId="{9FEF44E6-D72E-4ADD-AB0E-A177EDEC1819}" dt="2026-08-23T07:16:45.945" v="1035" actId="20577"/>
          <ac:spMkLst>
            <pc:docMk/>
            <pc:sldMk cId="3902291129" sldId="303"/>
            <ac:spMk id="2" creationId="{4D3DFF0E-ECC6-85BB-CD6F-96D759E55585}"/>
          </ac:spMkLst>
        </pc:spChg>
        <pc:spChg chg="mod">
          <ac:chgData name="Janne Ruud Østby" userId="260b99c9-f7ec-47bc-9e1c-0a8a88a5c354" providerId="ADAL" clId="{9FEF44E6-D72E-4ADD-AB0E-A177EDEC1819}" dt="2026-08-23T07:30:16.972" v="1471" actId="20577"/>
          <ac:spMkLst>
            <pc:docMk/>
            <pc:sldMk cId="3902291129" sldId="303"/>
            <ac:spMk id="3" creationId="{421FC667-638B-43D1-946B-8DF2D055135D}"/>
          </ac:spMkLst>
        </pc:spChg>
      </pc:sldChg>
      <pc:sldChg chg="modSp mod modNotesTx">
        <pc:chgData name="Janne Ruud Østby" userId="260b99c9-f7ec-47bc-9e1c-0a8a88a5c354" providerId="ADAL" clId="{9FEF44E6-D72E-4ADD-AB0E-A177EDEC1819}" dt="2026-08-23T07:31:32.389" v="1619" actId="20577"/>
        <pc:sldMkLst>
          <pc:docMk/>
          <pc:sldMk cId="3059133982" sldId="304"/>
        </pc:sldMkLst>
        <pc:spChg chg="mod">
          <ac:chgData name="Janne Ruud Østby" userId="260b99c9-f7ec-47bc-9e1c-0a8a88a5c354" providerId="ADAL" clId="{9FEF44E6-D72E-4ADD-AB0E-A177EDEC1819}" dt="2026-08-23T07:17:17.812" v="1070" actId="20577"/>
          <ac:spMkLst>
            <pc:docMk/>
            <pc:sldMk cId="3059133982" sldId="304"/>
            <ac:spMk id="2" creationId="{E43FF61B-47E1-C0D1-A5C3-118126F4C5A0}"/>
          </ac:spMkLst>
        </pc:spChg>
        <pc:spChg chg="mod">
          <ac:chgData name="Janne Ruud Østby" userId="260b99c9-f7ec-47bc-9e1c-0a8a88a5c354" providerId="ADAL" clId="{9FEF44E6-D72E-4ADD-AB0E-A177EDEC1819}" dt="2026-08-23T07:31:32.389" v="1619" actId="20577"/>
          <ac:spMkLst>
            <pc:docMk/>
            <pc:sldMk cId="3059133982" sldId="304"/>
            <ac:spMk id="3" creationId="{BB5DC686-ACED-CB12-BB73-3FD70CBA11C8}"/>
          </ac:spMkLst>
        </pc:spChg>
      </pc:sldChg>
      <pc:sldChg chg="modSp mod modNotesTx">
        <pc:chgData name="Janne Ruud Østby" userId="260b99c9-f7ec-47bc-9e1c-0a8a88a5c354" providerId="ADAL" clId="{9FEF44E6-D72E-4ADD-AB0E-A177EDEC1819}" dt="2026-08-23T07:30:34.240" v="1518" actId="20577"/>
        <pc:sldMkLst>
          <pc:docMk/>
          <pc:sldMk cId="2302512230" sldId="305"/>
        </pc:sldMkLst>
        <pc:spChg chg="mod">
          <ac:chgData name="Janne Ruud Østby" userId="260b99c9-f7ec-47bc-9e1c-0a8a88a5c354" providerId="ADAL" clId="{9FEF44E6-D72E-4ADD-AB0E-A177EDEC1819}" dt="2026-08-23T07:17:33.862" v="1102" actId="20577"/>
          <ac:spMkLst>
            <pc:docMk/>
            <pc:sldMk cId="2302512230" sldId="305"/>
            <ac:spMk id="2" creationId="{CD2FD848-726D-7BDB-39E2-D8507A2F52A9}"/>
          </ac:spMkLst>
        </pc:spChg>
        <pc:spChg chg="mod">
          <ac:chgData name="Janne Ruud Østby" userId="260b99c9-f7ec-47bc-9e1c-0a8a88a5c354" providerId="ADAL" clId="{9FEF44E6-D72E-4ADD-AB0E-A177EDEC1819}" dt="2026-08-23T07:30:34.240" v="1518" actId="20577"/>
          <ac:spMkLst>
            <pc:docMk/>
            <pc:sldMk cId="2302512230" sldId="305"/>
            <ac:spMk id="3" creationId="{362DE97E-A5DB-B117-A29B-BC5BEEC726ED}"/>
          </ac:spMkLst>
        </pc:spChg>
      </pc:sldChg>
      <pc:sldChg chg="modSp mod modNotesTx">
        <pc:chgData name="Janne Ruud Østby" userId="260b99c9-f7ec-47bc-9e1c-0a8a88a5c354" providerId="ADAL" clId="{9FEF44E6-D72E-4ADD-AB0E-A177EDEC1819}" dt="2026-08-23T07:30:41.177" v="1537" actId="20577"/>
        <pc:sldMkLst>
          <pc:docMk/>
          <pc:sldMk cId="3176043382" sldId="306"/>
        </pc:sldMkLst>
        <pc:spChg chg="mod">
          <ac:chgData name="Janne Ruud Østby" userId="260b99c9-f7ec-47bc-9e1c-0a8a88a5c354" providerId="ADAL" clId="{9FEF44E6-D72E-4ADD-AB0E-A177EDEC1819}" dt="2026-08-23T07:17:49.205" v="1136" actId="20577"/>
          <ac:spMkLst>
            <pc:docMk/>
            <pc:sldMk cId="3176043382" sldId="306"/>
            <ac:spMk id="2" creationId="{71FDCD61-E652-EFFF-81D3-C1AA6E3D1D51}"/>
          </ac:spMkLst>
        </pc:spChg>
        <pc:spChg chg="mod">
          <ac:chgData name="Janne Ruud Østby" userId="260b99c9-f7ec-47bc-9e1c-0a8a88a5c354" providerId="ADAL" clId="{9FEF44E6-D72E-4ADD-AB0E-A177EDEC1819}" dt="2026-08-23T07:30:41.177" v="1537" actId="20577"/>
          <ac:spMkLst>
            <pc:docMk/>
            <pc:sldMk cId="3176043382" sldId="306"/>
            <ac:spMk id="3" creationId="{D2539F06-1412-8CFF-B3EF-13C21B9A5EE5}"/>
          </ac:spMkLst>
        </pc:spChg>
      </pc:sldChg>
      <pc:sldChg chg="modSp mod modNotesTx">
        <pc:chgData name="Janne Ruud Østby" userId="260b99c9-f7ec-47bc-9e1c-0a8a88a5c354" providerId="ADAL" clId="{9FEF44E6-D72E-4ADD-AB0E-A177EDEC1819}" dt="2026-08-23T07:30:47.315" v="1552" actId="20577"/>
        <pc:sldMkLst>
          <pc:docMk/>
          <pc:sldMk cId="2018214268" sldId="307"/>
        </pc:sldMkLst>
        <pc:spChg chg="mod">
          <ac:chgData name="Janne Ruud Østby" userId="260b99c9-f7ec-47bc-9e1c-0a8a88a5c354" providerId="ADAL" clId="{9FEF44E6-D72E-4ADD-AB0E-A177EDEC1819}" dt="2026-08-23T07:18:11.950" v="1168" actId="20577"/>
          <ac:spMkLst>
            <pc:docMk/>
            <pc:sldMk cId="2018214268" sldId="307"/>
            <ac:spMk id="2" creationId="{DDEFA879-8B5C-8276-CA88-214F820450E8}"/>
          </ac:spMkLst>
        </pc:spChg>
        <pc:spChg chg="mod">
          <ac:chgData name="Janne Ruud Østby" userId="260b99c9-f7ec-47bc-9e1c-0a8a88a5c354" providerId="ADAL" clId="{9FEF44E6-D72E-4ADD-AB0E-A177EDEC1819}" dt="2026-08-23T07:30:47.315" v="1552" actId="20577"/>
          <ac:spMkLst>
            <pc:docMk/>
            <pc:sldMk cId="2018214268" sldId="307"/>
            <ac:spMk id="3" creationId="{CFD053AD-7F67-7D87-B5FD-BAEDA12AF354}"/>
          </ac:spMkLst>
        </pc:spChg>
      </pc:sldChg>
      <pc:sldChg chg="modSp mod modNotesTx">
        <pc:chgData name="Janne Ruud Østby" userId="260b99c9-f7ec-47bc-9e1c-0a8a88a5c354" providerId="ADAL" clId="{9FEF44E6-D72E-4ADD-AB0E-A177EDEC1819}" dt="2026-08-23T07:30:53.667" v="1561" actId="20577"/>
        <pc:sldMkLst>
          <pc:docMk/>
          <pc:sldMk cId="974454000" sldId="308"/>
        </pc:sldMkLst>
        <pc:spChg chg="mod">
          <ac:chgData name="Janne Ruud Østby" userId="260b99c9-f7ec-47bc-9e1c-0a8a88a5c354" providerId="ADAL" clId="{9FEF44E6-D72E-4ADD-AB0E-A177EDEC1819}" dt="2026-08-23T07:18:27.079" v="1196" actId="20577"/>
          <ac:spMkLst>
            <pc:docMk/>
            <pc:sldMk cId="974454000" sldId="308"/>
            <ac:spMk id="2" creationId="{4FC5DDC1-C973-2652-2B4E-BC9E152A7D6D}"/>
          </ac:spMkLst>
        </pc:spChg>
        <pc:spChg chg="mod">
          <ac:chgData name="Janne Ruud Østby" userId="260b99c9-f7ec-47bc-9e1c-0a8a88a5c354" providerId="ADAL" clId="{9FEF44E6-D72E-4ADD-AB0E-A177EDEC1819}" dt="2026-08-23T07:30:53.667" v="1561" actId="20577"/>
          <ac:spMkLst>
            <pc:docMk/>
            <pc:sldMk cId="974454000" sldId="308"/>
            <ac:spMk id="3" creationId="{1C16FBF7-8322-5B4A-7A64-B226923A01A6}"/>
          </ac:spMkLst>
        </pc:spChg>
      </pc:sldChg>
      <pc:sldChg chg="modSp mod">
        <pc:chgData name="Janne Ruud Østby" userId="260b99c9-f7ec-47bc-9e1c-0a8a88a5c354" providerId="ADAL" clId="{9FEF44E6-D72E-4ADD-AB0E-A177EDEC1819}" dt="2026-08-23T07:07:15.698" v="791" actId="20577"/>
        <pc:sldMkLst>
          <pc:docMk/>
          <pc:sldMk cId="4092388854" sldId="309"/>
        </pc:sldMkLst>
        <pc:spChg chg="mod">
          <ac:chgData name="Janne Ruud Østby" userId="260b99c9-f7ec-47bc-9e1c-0a8a88a5c354" providerId="ADAL" clId="{9FEF44E6-D72E-4ADD-AB0E-A177EDEC1819}" dt="2026-08-23T07:07:15.698" v="791" actId="20577"/>
          <ac:spMkLst>
            <pc:docMk/>
            <pc:sldMk cId="4092388854" sldId="309"/>
            <ac:spMk id="2" creationId="{056BD6CB-D7DB-CCC3-B26B-5BDAEBE429E1}"/>
          </ac:spMkLst>
        </pc:spChg>
      </pc:sldChg>
      <pc:sldChg chg="modSp mod ord">
        <pc:chgData name="Janne Ruud Østby" userId="260b99c9-f7ec-47bc-9e1c-0a8a88a5c354" providerId="ADAL" clId="{9FEF44E6-D72E-4ADD-AB0E-A177EDEC1819}" dt="2026-08-23T07:26:51.940" v="1331"/>
        <pc:sldMkLst>
          <pc:docMk/>
          <pc:sldMk cId="3243739626" sldId="310"/>
        </pc:sldMkLst>
        <pc:spChg chg="mod">
          <ac:chgData name="Janne Ruud Østby" userId="260b99c9-f7ec-47bc-9e1c-0a8a88a5c354" providerId="ADAL" clId="{9FEF44E6-D72E-4ADD-AB0E-A177EDEC1819}" dt="2026-08-23T07:26:37.555" v="1329" actId="20577"/>
          <ac:spMkLst>
            <pc:docMk/>
            <pc:sldMk cId="3243739626" sldId="310"/>
            <ac:spMk id="2" creationId="{131E294B-0A39-26C0-FD21-9414CC5E130F}"/>
          </ac:spMkLst>
        </pc:spChg>
      </pc:sldChg>
      <pc:sldChg chg="modSp mod modNotesTx">
        <pc:chgData name="Janne Ruud Østby" userId="260b99c9-f7ec-47bc-9e1c-0a8a88a5c354" providerId="ADAL" clId="{9FEF44E6-D72E-4ADD-AB0E-A177EDEC1819}" dt="2026-08-23T07:30:59.596" v="1579" actId="20577"/>
        <pc:sldMkLst>
          <pc:docMk/>
          <pc:sldMk cId="2703870208" sldId="311"/>
        </pc:sldMkLst>
        <pc:spChg chg="mod">
          <ac:chgData name="Janne Ruud Østby" userId="260b99c9-f7ec-47bc-9e1c-0a8a88a5c354" providerId="ADAL" clId="{9FEF44E6-D72E-4ADD-AB0E-A177EDEC1819}" dt="2026-08-23T07:26:13.502" v="1298" actId="20577"/>
          <ac:spMkLst>
            <pc:docMk/>
            <pc:sldMk cId="2703870208" sldId="311"/>
            <ac:spMk id="2" creationId="{CB23857B-7FED-FCA4-1BF8-D3979E2F9438}"/>
          </ac:spMkLst>
        </pc:spChg>
        <pc:spChg chg="mod">
          <ac:chgData name="Janne Ruud Østby" userId="260b99c9-f7ec-47bc-9e1c-0a8a88a5c354" providerId="ADAL" clId="{9FEF44E6-D72E-4ADD-AB0E-A177EDEC1819}" dt="2026-08-23T07:30:59.596" v="1579" actId="20577"/>
          <ac:spMkLst>
            <pc:docMk/>
            <pc:sldMk cId="2703870208" sldId="311"/>
            <ac:spMk id="3" creationId="{26F893D4-0877-5B1E-4996-EEAB52DFCA52}"/>
          </ac:spMkLst>
        </pc:spChg>
      </pc:sldChg>
      <pc:sldChg chg="modSp new mod">
        <pc:chgData name="Janne Ruud Østby" userId="260b99c9-f7ec-47bc-9e1c-0a8a88a5c354" providerId="ADAL" clId="{9FEF44E6-D72E-4ADD-AB0E-A177EDEC1819}" dt="2026-08-23T06:37:12.830" v="241" actId="20577"/>
        <pc:sldMkLst>
          <pc:docMk/>
          <pc:sldMk cId="1833490694" sldId="316"/>
        </pc:sldMkLst>
        <pc:spChg chg="mod">
          <ac:chgData name="Janne Ruud Østby" userId="260b99c9-f7ec-47bc-9e1c-0a8a88a5c354" providerId="ADAL" clId="{9FEF44E6-D72E-4ADD-AB0E-A177EDEC1819}" dt="2026-08-23T06:31:40.204" v="50" actId="20577"/>
          <ac:spMkLst>
            <pc:docMk/>
            <pc:sldMk cId="1833490694" sldId="316"/>
            <ac:spMk id="2" creationId="{62F55828-D304-176C-B905-33D83EE6179B}"/>
          </ac:spMkLst>
        </pc:spChg>
        <pc:spChg chg="mod">
          <ac:chgData name="Janne Ruud Østby" userId="260b99c9-f7ec-47bc-9e1c-0a8a88a5c354" providerId="ADAL" clId="{9FEF44E6-D72E-4ADD-AB0E-A177EDEC1819}" dt="2026-08-23T06:37:12.830" v="241" actId="20577"/>
          <ac:spMkLst>
            <pc:docMk/>
            <pc:sldMk cId="1833490694" sldId="316"/>
            <ac:spMk id="3" creationId="{DDE1C49A-390E-60D5-0E9C-E4130DCB5834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op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3" name="Plassholder for dato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9895573-5AD8-4E43-9D8F-02EFA2DE0E55}" type="datetimeFigureOut">
              <a:rPr lang="nb-NO" smtClean="0"/>
              <a:t>25.08.2026</a:t>
            </a:fld>
            <a:endParaRPr lang="nb-NO"/>
          </a:p>
        </p:txBody>
      </p:sp>
      <p:sp>
        <p:nvSpPr>
          <p:cNvPr id="4" name="Plassholder for lysbil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b-NO"/>
          </a:p>
        </p:txBody>
      </p:sp>
      <p:sp>
        <p:nvSpPr>
          <p:cNvPr id="5" name="Plassholder for nota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4698F0B-3155-436D-BF6E-669C5AABBE40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18041666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1"/>
            <a:r>
              <a:rPr lang="nb-NO" dirty="0"/>
              <a:t>Relasjoner først - oppstartsamtaler og arbeid med klassemiljø</a:t>
            </a:r>
          </a:p>
          <a:p>
            <a:pPr lvl="1"/>
            <a:r>
              <a:rPr lang="nb-NO" dirty="0"/>
              <a:t>Husregler og felles praksis - hvorfor?  </a:t>
            </a:r>
          </a:p>
          <a:p>
            <a:pPr lvl="1"/>
            <a:r>
              <a:rPr lang="nb-NO" dirty="0"/>
              <a:t>Trygt og godt skolemiljø - ta kontakt!</a:t>
            </a:r>
          </a:p>
          <a:p>
            <a:pPr lvl="1"/>
            <a:r>
              <a:rPr lang="nb-NO" dirty="0"/>
              <a:t>Ny handlingsplan mot selvmord – plan publiseres på nettsiden til fylkeskommunen. </a:t>
            </a:r>
          </a:p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4698F0B-3155-436D-BF6E-669C5AABBE40}" type="slidenum">
              <a:rPr lang="nb-NO" smtClean="0"/>
              <a:t>5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35812063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CC2B297-7240-46A7-9939-254648BAE352}" type="slidenum">
              <a:rPr lang="nb-NO" smtClean="0"/>
              <a:t>12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42792080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tel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5EC8FCC0-B69D-BD63-B025-A91911DB65FA}"/>
              </a:ext>
            </a:extLst>
          </p:cNvPr>
          <p:cNvSpPr/>
          <p:nvPr/>
        </p:nvSpPr>
        <p:spPr>
          <a:xfrm>
            <a:off x="0" y="-6566"/>
            <a:ext cx="12192000" cy="6864566"/>
          </a:xfrm>
          <a:prstGeom prst="rect">
            <a:avLst/>
          </a:prstGeom>
          <a:solidFill>
            <a:srgbClr val="EE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2" name="Tittel 1">
            <a:extLst>
              <a:ext uri="{FF2B5EF4-FFF2-40B4-BE49-F238E27FC236}">
                <a16:creationId xmlns:a16="http://schemas.microsoft.com/office/drawing/2014/main" id="{25FB16F1-1EE8-4D3B-88A2-A493557A133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38199" y="1992702"/>
            <a:ext cx="10515601" cy="2115784"/>
          </a:xfrm>
        </p:spPr>
        <p:txBody>
          <a:bodyPr anchor="b"/>
          <a:lstStyle>
            <a:lvl1pPr algn="l">
              <a:defRPr sz="6000">
                <a:solidFill>
                  <a:schemeClr val="bg1"/>
                </a:solidFill>
              </a:defRPr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Undertittel 2">
            <a:extLst>
              <a:ext uri="{FF2B5EF4-FFF2-40B4-BE49-F238E27FC236}">
                <a16:creationId xmlns:a16="http://schemas.microsoft.com/office/drawing/2014/main" id="{6256FE78-5F53-46CA-9941-9ADDB621610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38199" y="4200560"/>
            <a:ext cx="10515601" cy="1385593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b-NO"/>
              <a:t>Klikk for å redigere undertittelstil i malen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4ECF3C85-6C0C-45C2-8DDB-743694BB81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34701368-F516-40CA-B68C-0F90836223EB}" type="datetimeFigureOut">
              <a:rPr lang="nb-NO" smtClean="0"/>
              <a:t>25.08.2026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86F66373-3B7B-4945-868B-05809A9501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nb-NO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FEF2FE77-5F61-4B30-AF9D-2B98FEEE26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686D9B4B-5A08-4D3A-8733-4179E04CC702}" type="slidenum">
              <a:rPr lang="nb-NO" smtClean="0"/>
              <a:t>‹#›</a:t>
            </a:fld>
            <a:endParaRPr lang="nb-NO"/>
          </a:p>
        </p:txBody>
      </p:sp>
      <p:pic>
        <p:nvPicPr>
          <p:cNvPr id="9" name="Bilde 8">
            <a:extLst>
              <a:ext uri="{FF2B5EF4-FFF2-40B4-BE49-F238E27FC236}">
                <a16:creationId xmlns:a16="http://schemas.microsoft.com/office/drawing/2014/main" id="{79D8D7F0-1D84-43E4-9017-E12DE83F680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49724" y="680921"/>
            <a:ext cx="4327480" cy="746761"/>
          </a:xfrm>
          <a:prstGeom prst="rect">
            <a:avLst/>
          </a:prstGeom>
        </p:spPr>
      </p:pic>
      <p:pic>
        <p:nvPicPr>
          <p:cNvPr id="10" name="Bilde 9">
            <a:extLst>
              <a:ext uri="{FF2B5EF4-FFF2-40B4-BE49-F238E27FC236}">
                <a16:creationId xmlns:a16="http://schemas.microsoft.com/office/drawing/2014/main" id="{3FFD1BEB-BBCE-AA3F-D10C-995AD64FF987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302" t="-1" r="-1" b="-1"/>
          <a:stretch/>
        </p:blipFill>
        <p:spPr>
          <a:xfrm>
            <a:off x="7250428" y="5998428"/>
            <a:ext cx="4114801" cy="365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92799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e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79E7F5C5-84A2-452D-A4F4-18E3252204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4" name="Plassholder for tekst 3">
            <a:extLst>
              <a:ext uri="{FF2B5EF4-FFF2-40B4-BE49-F238E27FC236}">
                <a16:creationId xmlns:a16="http://schemas.microsoft.com/office/drawing/2014/main" id="{8FB7D057-224F-4DB6-AC96-7117AE1C375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532517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5" name="Plassholder for dato 4">
            <a:extLst>
              <a:ext uri="{FF2B5EF4-FFF2-40B4-BE49-F238E27FC236}">
                <a16:creationId xmlns:a16="http://schemas.microsoft.com/office/drawing/2014/main" id="{16564CCD-795B-454B-AB0A-D114F9E714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701368-F516-40CA-B68C-0F90836223EB}" type="datetimeFigureOut">
              <a:rPr lang="nb-NO" smtClean="0"/>
              <a:t>25.08.2026</a:t>
            </a:fld>
            <a:endParaRPr lang="nb-NO"/>
          </a:p>
        </p:txBody>
      </p:sp>
      <p:sp>
        <p:nvSpPr>
          <p:cNvPr id="6" name="Plassholder for bunntekst 5">
            <a:extLst>
              <a:ext uri="{FF2B5EF4-FFF2-40B4-BE49-F238E27FC236}">
                <a16:creationId xmlns:a16="http://schemas.microsoft.com/office/drawing/2014/main" id="{C33FC0AB-8656-40E4-858B-E1B34FB595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>
            <a:extLst>
              <a:ext uri="{FF2B5EF4-FFF2-40B4-BE49-F238E27FC236}">
                <a16:creationId xmlns:a16="http://schemas.microsoft.com/office/drawing/2014/main" id="{D5DEBF97-1FC0-4D5B-85FD-B421103F2D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6D9B4B-5A08-4D3A-8733-4179E04CC702}" type="slidenum">
              <a:rPr lang="nb-NO" smtClean="0"/>
              <a:t>‹#›</a:t>
            </a:fld>
            <a:endParaRPr lang="nb-NO"/>
          </a:p>
        </p:txBody>
      </p:sp>
      <p:sp>
        <p:nvSpPr>
          <p:cNvPr id="3" name="Plassholder for bilde 2">
            <a:extLst>
              <a:ext uri="{FF2B5EF4-FFF2-40B4-BE49-F238E27FC236}">
                <a16:creationId xmlns:a16="http://schemas.microsoft.com/office/drawing/2014/main" id="{1D3E6DAC-CCCF-4CE2-8091-8CD81CA6533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0"/>
            <a:ext cx="7008812" cy="6857999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b-NO"/>
              <a:t>Klikk på ikonet for å legge til et bilde</a:t>
            </a:r>
          </a:p>
        </p:txBody>
      </p:sp>
    </p:spTree>
    <p:extLst>
      <p:ext uri="{BB962C8B-B14F-4D97-AF65-F5344CB8AC3E}">
        <p14:creationId xmlns:p14="http://schemas.microsoft.com/office/powerpoint/2010/main" val="16957938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Loddret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06334198-4568-488A-88BD-EEE420951A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loddrett tekst 2">
            <a:extLst>
              <a:ext uri="{FF2B5EF4-FFF2-40B4-BE49-F238E27FC236}">
                <a16:creationId xmlns:a16="http://schemas.microsoft.com/office/drawing/2014/main" id="{05D93029-CD10-450F-B4B1-31547DB593E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FED4D657-277E-430F-AD81-03D6A9354E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701368-F516-40CA-B68C-0F90836223EB}" type="datetimeFigureOut">
              <a:rPr lang="nb-NO" smtClean="0"/>
              <a:t>25.08.2026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2F1AA2AE-3FE1-4D65-9C63-D2F1A5FC58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619F7687-F855-4031-93D1-879D49FA82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6D9B4B-5A08-4D3A-8733-4179E04CC702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92438220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drett tit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drett tittel 1">
            <a:extLst>
              <a:ext uri="{FF2B5EF4-FFF2-40B4-BE49-F238E27FC236}">
                <a16:creationId xmlns:a16="http://schemas.microsoft.com/office/drawing/2014/main" id="{887B7BD8-5887-4FF4-B567-EBDCF8FF590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loddrett tekst 2">
            <a:extLst>
              <a:ext uri="{FF2B5EF4-FFF2-40B4-BE49-F238E27FC236}">
                <a16:creationId xmlns:a16="http://schemas.microsoft.com/office/drawing/2014/main" id="{6924D446-5067-4070-9143-D3CBF006DB1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224792"/>
          </a:xfrm>
        </p:spPr>
        <p:txBody>
          <a:bodyPr vert="eaVert"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7F3781F3-6661-475A-8536-46928C328C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701368-F516-40CA-B68C-0F90836223EB}" type="datetimeFigureOut">
              <a:rPr lang="nb-NO" smtClean="0"/>
              <a:t>25.08.2026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25AD5D99-365A-47E3-8D37-E8EDE30097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D1ECA96E-82E9-4C13-BD84-9E9C0908A1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6D9B4B-5A08-4D3A-8733-4179E04CC702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7270584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tellysbilde hv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5EC8FCC0-B69D-BD63-B025-A91911DB65FA}"/>
              </a:ext>
            </a:extLst>
          </p:cNvPr>
          <p:cNvSpPr/>
          <p:nvPr/>
        </p:nvSpPr>
        <p:spPr>
          <a:xfrm>
            <a:off x="-1" y="-6566"/>
            <a:ext cx="12192000" cy="686456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FEF2FE77-5F61-4B30-AF9D-2B98FEEE26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686D9B4B-5A08-4D3A-8733-4179E04CC702}" type="slidenum">
              <a:rPr lang="nb-NO" smtClean="0"/>
              <a:t>‹#›</a:t>
            </a:fld>
            <a:endParaRPr lang="nb-NO"/>
          </a:p>
        </p:txBody>
      </p:sp>
      <p:sp>
        <p:nvSpPr>
          <p:cNvPr id="2" name="Tittel 1">
            <a:extLst>
              <a:ext uri="{FF2B5EF4-FFF2-40B4-BE49-F238E27FC236}">
                <a16:creationId xmlns:a16="http://schemas.microsoft.com/office/drawing/2014/main" id="{25FB16F1-1EE8-4D3B-88A2-A493557A133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38199" y="1992702"/>
            <a:ext cx="10515601" cy="2115784"/>
          </a:xfrm>
        </p:spPr>
        <p:txBody>
          <a:bodyPr anchor="b"/>
          <a:lstStyle>
            <a:lvl1pPr algn="l">
              <a:defRPr sz="6000">
                <a:solidFill>
                  <a:schemeClr val="tx1"/>
                </a:solidFill>
              </a:defRPr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Undertittel 2">
            <a:extLst>
              <a:ext uri="{FF2B5EF4-FFF2-40B4-BE49-F238E27FC236}">
                <a16:creationId xmlns:a16="http://schemas.microsoft.com/office/drawing/2014/main" id="{6256FE78-5F53-46CA-9941-9ADDB621610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38199" y="4200560"/>
            <a:ext cx="10515601" cy="1385593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b-NO"/>
              <a:t>Klikk for å redigere undertittelstil i malen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4ECF3C85-6C0C-45C2-8DDB-743694BB81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34701368-F516-40CA-B68C-0F90836223EB}" type="datetimeFigureOut">
              <a:rPr lang="nb-NO" smtClean="0"/>
              <a:t>25.08.2026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86F66373-3B7B-4945-868B-05809A9501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nb-NO"/>
          </a:p>
        </p:txBody>
      </p:sp>
      <p:pic>
        <p:nvPicPr>
          <p:cNvPr id="10" name="Bilde 9">
            <a:extLst>
              <a:ext uri="{FF2B5EF4-FFF2-40B4-BE49-F238E27FC236}">
                <a16:creationId xmlns:a16="http://schemas.microsoft.com/office/drawing/2014/main" id="{6671B072-06BC-4C73-FEEC-6C85A9442B9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52568" y="5990037"/>
            <a:ext cx="4229100" cy="368300"/>
          </a:xfrm>
          <a:prstGeom prst="rect">
            <a:avLst/>
          </a:prstGeom>
        </p:spPr>
      </p:pic>
      <p:pic>
        <p:nvPicPr>
          <p:cNvPr id="9" name="Bilde 8">
            <a:extLst>
              <a:ext uri="{FF2B5EF4-FFF2-40B4-BE49-F238E27FC236}">
                <a16:creationId xmlns:a16="http://schemas.microsoft.com/office/drawing/2014/main" id="{C1E3AD67-B726-1BC4-EF98-158D779E1F8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49724" y="680921"/>
            <a:ext cx="4327480" cy="7467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701182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23930DA7-9335-4E46-9D83-420FC8BE55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05CC9872-E4D6-4729-80A2-7FA451248D6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3755666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114C5C33-0EC6-416F-9FED-B905746D57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701368-F516-40CA-B68C-0F90836223EB}" type="datetimeFigureOut">
              <a:rPr lang="nb-NO" smtClean="0"/>
              <a:t>25.08.2026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28E329F5-FA29-4C37-A90C-58A8BB5AD6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68D4DB3E-5BB2-449A-836D-41ECA9D5A7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6D9B4B-5A08-4D3A-8733-4179E04CC702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0010737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Del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7">
            <a:extLst>
              <a:ext uri="{FF2B5EF4-FFF2-40B4-BE49-F238E27FC236}">
                <a16:creationId xmlns:a16="http://schemas.microsoft.com/office/drawing/2014/main" id="{253BC6AD-EF25-4EC4-DF0D-9C5066385E59}"/>
              </a:ext>
            </a:extLst>
          </p:cNvPr>
          <p:cNvSpPr/>
          <p:nvPr/>
        </p:nvSpPr>
        <p:spPr>
          <a:xfrm>
            <a:off x="0" y="-6566"/>
            <a:ext cx="12192000" cy="6864566"/>
          </a:xfrm>
          <a:prstGeom prst="rect">
            <a:avLst/>
          </a:prstGeom>
          <a:solidFill>
            <a:srgbClr val="EE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2" name="Tittel 1">
            <a:extLst>
              <a:ext uri="{FF2B5EF4-FFF2-40B4-BE49-F238E27FC236}">
                <a16:creationId xmlns:a16="http://schemas.microsoft.com/office/drawing/2014/main" id="{CCDF03F7-47D2-4877-AC0A-7688E621A7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>
                <a:solidFill>
                  <a:schemeClr val="bg1"/>
                </a:solidFill>
              </a:defRPr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2F31CA81-E160-44B0-9B09-C692BA66465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996690"/>
          </a:xfrm>
        </p:spPr>
        <p:txBody>
          <a:bodyPr/>
          <a:lstStyle>
            <a:lvl1pPr marL="0" indent="0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23DFEFA9-8ACF-4E16-90FE-BFCB7FCDFC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34701368-F516-40CA-B68C-0F90836223EB}" type="datetimeFigureOut">
              <a:rPr lang="nb-NO" smtClean="0"/>
              <a:t>25.08.2026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3DB20001-282F-4522-9EFF-D58281A082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nb-NO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A3C8F343-FEA5-4C86-82E5-14F8747480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686D9B4B-5A08-4D3A-8733-4179E04CC702}" type="slidenum">
              <a:rPr lang="nb-NO" smtClean="0"/>
              <a:t>‹#›</a:t>
            </a:fld>
            <a:endParaRPr lang="nb-NO"/>
          </a:p>
        </p:txBody>
      </p:sp>
      <p:pic>
        <p:nvPicPr>
          <p:cNvPr id="10" name="Bilde 9">
            <a:extLst>
              <a:ext uri="{FF2B5EF4-FFF2-40B4-BE49-F238E27FC236}">
                <a16:creationId xmlns:a16="http://schemas.microsoft.com/office/drawing/2014/main" id="{27287384-B82C-4EFF-97DC-EE21E668162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31559" y="5740797"/>
            <a:ext cx="2733299" cy="4716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5470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E1FFB490-A0CF-49D4-8077-470CDBD422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4E36BB0B-C5F9-4A85-A411-E471F454BCB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3768840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innhold 3">
            <a:extLst>
              <a:ext uri="{FF2B5EF4-FFF2-40B4-BE49-F238E27FC236}">
                <a16:creationId xmlns:a16="http://schemas.microsoft.com/office/drawing/2014/main" id="{B987532E-3195-4ACC-86DC-E8030284365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3768840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5" name="Plassholder for dato 4">
            <a:extLst>
              <a:ext uri="{FF2B5EF4-FFF2-40B4-BE49-F238E27FC236}">
                <a16:creationId xmlns:a16="http://schemas.microsoft.com/office/drawing/2014/main" id="{07F47C6B-B370-4C90-9024-AE409FC2A2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701368-F516-40CA-B68C-0F90836223EB}" type="datetimeFigureOut">
              <a:rPr lang="nb-NO" smtClean="0"/>
              <a:t>25.08.2026</a:t>
            </a:fld>
            <a:endParaRPr lang="nb-NO"/>
          </a:p>
        </p:txBody>
      </p:sp>
      <p:sp>
        <p:nvSpPr>
          <p:cNvPr id="6" name="Plassholder for bunntekst 5">
            <a:extLst>
              <a:ext uri="{FF2B5EF4-FFF2-40B4-BE49-F238E27FC236}">
                <a16:creationId xmlns:a16="http://schemas.microsoft.com/office/drawing/2014/main" id="{D8C0D8A6-DB8D-4804-96E0-E4C863F97F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>
            <a:extLst>
              <a:ext uri="{FF2B5EF4-FFF2-40B4-BE49-F238E27FC236}">
                <a16:creationId xmlns:a16="http://schemas.microsoft.com/office/drawing/2014/main" id="{584FA741-8081-4331-A638-192B777FCA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6D9B4B-5A08-4D3A-8733-4179E04CC702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7538525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BD09A8A7-6FE4-4DE0-B7AF-582FB71A86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F108D989-E242-4369-936D-63DF837E15D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4" name="Plassholder for innhold 3">
            <a:extLst>
              <a:ext uri="{FF2B5EF4-FFF2-40B4-BE49-F238E27FC236}">
                <a16:creationId xmlns:a16="http://schemas.microsoft.com/office/drawing/2014/main" id="{AAA7E22A-E1CB-4C22-9E6C-B495F5FBF9A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084842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5" name="Plassholder for tekst 4">
            <a:extLst>
              <a:ext uri="{FF2B5EF4-FFF2-40B4-BE49-F238E27FC236}">
                <a16:creationId xmlns:a16="http://schemas.microsoft.com/office/drawing/2014/main" id="{718D5030-0534-4B66-97ED-8F27E3ACCA0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6" name="Plassholder for innhold 5">
            <a:extLst>
              <a:ext uri="{FF2B5EF4-FFF2-40B4-BE49-F238E27FC236}">
                <a16:creationId xmlns:a16="http://schemas.microsoft.com/office/drawing/2014/main" id="{2CDC1207-99F2-4870-9FC0-404BEE62E60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084842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7" name="Plassholder for dato 6">
            <a:extLst>
              <a:ext uri="{FF2B5EF4-FFF2-40B4-BE49-F238E27FC236}">
                <a16:creationId xmlns:a16="http://schemas.microsoft.com/office/drawing/2014/main" id="{72C29777-B62C-40C2-82A1-39E336EA90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701368-F516-40CA-B68C-0F90836223EB}" type="datetimeFigureOut">
              <a:rPr lang="nb-NO" smtClean="0"/>
              <a:t>25.08.2026</a:t>
            </a:fld>
            <a:endParaRPr lang="nb-NO"/>
          </a:p>
        </p:txBody>
      </p:sp>
      <p:sp>
        <p:nvSpPr>
          <p:cNvPr id="8" name="Plassholder for bunntekst 7">
            <a:extLst>
              <a:ext uri="{FF2B5EF4-FFF2-40B4-BE49-F238E27FC236}">
                <a16:creationId xmlns:a16="http://schemas.microsoft.com/office/drawing/2014/main" id="{E74FBCCE-9547-42CE-B859-3D0BA2C9D1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9" name="Plassholder for lysbildenummer 8">
            <a:extLst>
              <a:ext uri="{FF2B5EF4-FFF2-40B4-BE49-F238E27FC236}">
                <a16:creationId xmlns:a16="http://schemas.microsoft.com/office/drawing/2014/main" id="{84D93BC5-9A96-442F-94F8-7BC7B4E82A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6D9B4B-5A08-4D3A-8733-4179E04CC702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5567125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A7E97353-65B1-45D8-A4A1-9F999D7E60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dato 2">
            <a:extLst>
              <a:ext uri="{FF2B5EF4-FFF2-40B4-BE49-F238E27FC236}">
                <a16:creationId xmlns:a16="http://schemas.microsoft.com/office/drawing/2014/main" id="{5BF752D4-D5C1-4D83-A1B0-D4434A9E8A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701368-F516-40CA-B68C-0F90836223EB}" type="datetimeFigureOut">
              <a:rPr lang="nb-NO" smtClean="0"/>
              <a:t>25.08.2026</a:t>
            </a:fld>
            <a:endParaRPr lang="nb-NO"/>
          </a:p>
        </p:txBody>
      </p:sp>
      <p:sp>
        <p:nvSpPr>
          <p:cNvPr id="4" name="Plassholder for bunntekst 3">
            <a:extLst>
              <a:ext uri="{FF2B5EF4-FFF2-40B4-BE49-F238E27FC236}">
                <a16:creationId xmlns:a16="http://schemas.microsoft.com/office/drawing/2014/main" id="{7E89A836-AE22-48B2-9FDE-A2E01D97E1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5" name="Plassholder for lysbildenummer 4">
            <a:extLst>
              <a:ext uri="{FF2B5EF4-FFF2-40B4-BE49-F238E27FC236}">
                <a16:creationId xmlns:a16="http://schemas.microsoft.com/office/drawing/2014/main" id="{088F98E1-A198-4A85-A1A8-21B230CB3D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6D9B4B-5A08-4D3A-8733-4179E04CC702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8613351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dato 1">
            <a:extLst>
              <a:ext uri="{FF2B5EF4-FFF2-40B4-BE49-F238E27FC236}">
                <a16:creationId xmlns:a16="http://schemas.microsoft.com/office/drawing/2014/main" id="{75E71CAA-387C-408D-AAB9-5A3648D158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701368-F516-40CA-B68C-0F90836223EB}" type="datetimeFigureOut">
              <a:rPr lang="nb-NO" smtClean="0"/>
              <a:t>25.08.2026</a:t>
            </a:fld>
            <a:endParaRPr lang="nb-NO"/>
          </a:p>
        </p:txBody>
      </p:sp>
      <p:sp>
        <p:nvSpPr>
          <p:cNvPr id="3" name="Plassholder for bunntekst 2">
            <a:extLst>
              <a:ext uri="{FF2B5EF4-FFF2-40B4-BE49-F238E27FC236}">
                <a16:creationId xmlns:a16="http://schemas.microsoft.com/office/drawing/2014/main" id="{F53FCBA4-A28C-462F-919D-93245657F0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Plassholder for lysbildenummer 3">
            <a:extLst>
              <a:ext uri="{FF2B5EF4-FFF2-40B4-BE49-F238E27FC236}">
                <a16:creationId xmlns:a16="http://schemas.microsoft.com/office/drawing/2014/main" id="{EEC3F32E-D2E4-488F-82C3-9767AE8799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6D9B4B-5A08-4D3A-8733-4179E04CC702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10264933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hold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29A373A2-8227-45DE-A8C5-7010233906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55C4FB4E-2108-4131-846B-367FEFC33CC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60249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tekst 3">
            <a:extLst>
              <a:ext uri="{FF2B5EF4-FFF2-40B4-BE49-F238E27FC236}">
                <a16:creationId xmlns:a16="http://schemas.microsoft.com/office/drawing/2014/main" id="{820D9D36-EE8F-45DE-9B91-9D907455589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532517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5" name="Plassholder for dato 4">
            <a:extLst>
              <a:ext uri="{FF2B5EF4-FFF2-40B4-BE49-F238E27FC236}">
                <a16:creationId xmlns:a16="http://schemas.microsoft.com/office/drawing/2014/main" id="{7DB524CA-745F-4AC4-89A5-11412CA18D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701368-F516-40CA-B68C-0F90836223EB}" type="datetimeFigureOut">
              <a:rPr lang="nb-NO" smtClean="0"/>
              <a:t>25.08.2026</a:t>
            </a:fld>
            <a:endParaRPr lang="nb-NO"/>
          </a:p>
        </p:txBody>
      </p:sp>
      <p:sp>
        <p:nvSpPr>
          <p:cNvPr id="6" name="Plassholder for bunntekst 5">
            <a:extLst>
              <a:ext uri="{FF2B5EF4-FFF2-40B4-BE49-F238E27FC236}">
                <a16:creationId xmlns:a16="http://schemas.microsoft.com/office/drawing/2014/main" id="{C508DFA5-DCEB-413C-B6DA-7EE03E9A29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>
            <a:extLst>
              <a:ext uri="{FF2B5EF4-FFF2-40B4-BE49-F238E27FC236}">
                <a16:creationId xmlns:a16="http://schemas.microsoft.com/office/drawing/2014/main" id="{37D4325A-F722-4DCD-8530-C3211F5A09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6D9B4B-5A08-4D3A-8733-4179E04CC702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6731125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ktangel 7">
            <a:extLst>
              <a:ext uri="{FF2B5EF4-FFF2-40B4-BE49-F238E27FC236}">
                <a16:creationId xmlns:a16="http://schemas.microsoft.com/office/drawing/2014/main" id="{73B3E75E-2741-44D0-A59D-CE517F62942A}"/>
              </a:ext>
            </a:extLst>
          </p:cNvPr>
          <p:cNvSpPr/>
          <p:nvPr/>
        </p:nvSpPr>
        <p:spPr>
          <a:xfrm>
            <a:off x="0" y="0"/>
            <a:ext cx="12191999" cy="685799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2" name="Plassholder for tittel 1">
            <a:extLst>
              <a:ext uri="{FF2B5EF4-FFF2-40B4-BE49-F238E27FC236}">
                <a16:creationId xmlns:a16="http://schemas.microsoft.com/office/drawing/2014/main" id="{C6390C31-2FDB-4F0F-9A34-71F2A5E9A4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C0148BFB-E633-4D94-BACF-7268B29C9EB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37688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791620F2-F337-4AA8-A484-6EFDE69D71F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lang="nb-NO" sz="12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fld id="{34701368-F516-40CA-B68C-0F90836223EB}" type="datetimeFigureOut">
              <a:rPr lang="nb-NO" smtClean="0"/>
              <a:t>25.08.2026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A9A6F4E6-30AC-47DF-AACB-6B620CCC853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lang="nb-NO" sz="12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endParaRPr lang="nb-NO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66E93409-E736-42E8-A73A-F269D95F7DD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lang="nb-NO" sz="12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fld id="{686D9B4B-5A08-4D3A-8733-4179E04CC702}" type="slidenum">
              <a:rPr lang="nb-NO" smtClean="0"/>
              <a:t>‹#›</a:t>
            </a:fld>
            <a:endParaRPr lang="nb-NO"/>
          </a:p>
        </p:txBody>
      </p:sp>
      <p:pic>
        <p:nvPicPr>
          <p:cNvPr id="10" name="Bilde 9">
            <a:extLst>
              <a:ext uri="{FF2B5EF4-FFF2-40B4-BE49-F238E27FC236}">
                <a16:creationId xmlns:a16="http://schemas.microsoft.com/office/drawing/2014/main" id="{9BEC7C08-E1F3-4914-A31E-848D8ED0CC31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31557" y="5740337"/>
            <a:ext cx="2749223" cy="4744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70675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Calibri Light" panose="020F0302020204030204" pitchFamily="34" charset="0"/>
        <a:buChar char="‒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Calibri Light" panose="020F0302020204030204" pitchFamily="34" charset="0"/>
        <a:buChar char="‒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Calibri Light" panose="020F0302020204030204" pitchFamily="34" charset="0"/>
        <a:buChar char="‒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Calibri Light" panose="020F0302020204030204" pitchFamily="34" charset="0"/>
        <a:buChar char="‒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7" Type="http://schemas.openxmlformats.org/officeDocument/2006/relationships/image" Target="../media/image17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hyperlink" Target="https://ofk.no/mysen-vgs/utdanningstilbud/" TargetMode="External"/><Relationship Id="rId1" Type="http://schemas.openxmlformats.org/officeDocument/2006/relationships/slideLayout" Target="../slideLayouts/slideLayout10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hyperlink" Target="https://ostfoldfylke.sharepoint.com/:u:/r/sites/ANSATTINFO-VGMYSE/Delte%20dokumenter/General/1%20Fra%20skolestart%20til%20h%C3%B8stferien/Elevsamtaler%20og%20foreldrem%C3%B8ter/%C3%85rshjul%20IKO%20Elev%20og%20foresattsamarbeid.docx.url?d=w300f620c0bba43ccb6ac48ae2f19eb9d&amp;csf=1&amp;web=1&amp;e=eYkHK4" TargetMode="External"/><Relationship Id="rId1" Type="http://schemas.openxmlformats.org/officeDocument/2006/relationships/slideLayout" Target="../slideLayouts/slideLayout9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9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B5C7F578-62DE-B308-6295-B24A904EBA1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nb-NO" dirty="0"/>
              <a:t>Møte med foresatte vg2</a:t>
            </a:r>
          </a:p>
        </p:txBody>
      </p:sp>
      <p:sp>
        <p:nvSpPr>
          <p:cNvPr id="3" name="Undertittel 2">
            <a:extLst>
              <a:ext uri="{FF2B5EF4-FFF2-40B4-BE49-F238E27FC236}">
                <a16:creationId xmlns:a16="http://schemas.microsoft.com/office/drawing/2014/main" id="{C3E1A279-8A4B-001E-A4DB-5ACEB9851AF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nb-NO" dirty="0"/>
              <a:t>24.08.2026</a:t>
            </a:r>
          </a:p>
          <a:p>
            <a:pPr lvl="0"/>
            <a:r>
              <a:rPr lang="nb-NO" dirty="0"/>
              <a:t>Vg2 studiespesialisering og medier og kommunikasjon: </a:t>
            </a:r>
            <a:r>
              <a:rPr lang="nb-NO" b="1" dirty="0"/>
              <a:t>tirsdag 25. august </a:t>
            </a:r>
            <a:r>
              <a:rPr lang="nb-NO" b="1" u="sng" dirty="0"/>
              <a:t>kl. 18.00</a:t>
            </a:r>
            <a:endParaRPr lang="nb-NO" dirty="0"/>
          </a:p>
          <a:p>
            <a:pPr lvl="0"/>
            <a:r>
              <a:rPr lang="nb-NO" dirty="0"/>
              <a:t>Vg2 alle yrkesfaglige utdanningsprogram: </a:t>
            </a:r>
            <a:r>
              <a:rPr lang="nb-NO" b="1" dirty="0"/>
              <a:t>tirsdag 25. august </a:t>
            </a:r>
            <a:r>
              <a:rPr lang="nb-NO" b="1" u="sng" dirty="0"/>
              <a:t>kl. 19.00</a:t>
            </a:r>
            <a:r>
              <a:rPr lang="nb-NO" dirty="0"/>
              <a:t> </a:t>
            </a:r>
          </a:p>
          <a:p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180734001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BBA134A5-C64F-378B-E328-C46D0962A4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 anchor="ctr">
            <a:normAutofit/>
          </a:bodyPr>
          <a:lstStyle/>
          <a:p>
            <a:r>
              <a:rPr lang="nb-NO" dirty="0"/>
              <a:t>Trygt og godt skolemiljø  v/Merete Labråten</a:t>
            </a:r>
          </a:p>
        </p:txBody>
      </p:sp>
      <p:pic>
        <p:nvPicPr>
          <p:cNvPr id="6" name="Plassholder for innhold 5">
            <a:extLst>
              <a:ext uri="{FF2B5EF4-FFF2-40B4-BE49-F238E27FC236}">
                <a16:creationId xmlns:a16="http://schemas.microsoft.com/office/drawing/2014/main" id="{C9CD5D12-528A-6663-6E97-27112FE467AE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6550" y="1825625"/>
            <a:ext cx="4384900" cy="3768840"/>
          </a:xfrm>
          <a:prstGeom prst="rect">
            <a:avLst/>
          </a:prstGeom>
          <a:noFill/>
        </p:spPr>
      </p:pic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CF9E20DD-47FD-49CA-CC99-ED34C856F7C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3768840"/>
          </a:xfrm>
        </p:spPr>
        <p:txBody>
          <a:bodyPr>
            <a:normAutofit/>
          </a:bodyPr>
          <a:lstStyle/>
          <a:p>
            <a:r>
              <a:rPr lang="nb-NO"/>
              <a:t>En lovfestet rett!</a:t>
            </a:r>
          </a:p>
          <a:p>
            <a:r>
              <a:rPr lang="nb-NO"/>
              <a:t>Skolens ansatte har plikt til å følge med!</a:t>
            </a:r>
          </a:p>
          <a:p>
            <a:r>
              <a:rPr lang="nb-NO"/>
              <a:t>Ta kontakt hvis noen opplever å ha det vanskelig på skolen!</a:t>
            </a:r>
          </a:p>
        </p:txBody>
      </p:sp>
    </p:spTree>
    <p:extLst>
      <p:ext uri="{BB962C8B-B14F-4D97-AF65-F5344CB8AC3E}">
        <p14:creationId xmlns:p14="http://schemas.microsoft.com/office/powerpoint/2010/main" val="294249449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749E20-D7CC-5053-EC3D-F8D6475317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CB5C200A-04D4-82B0-F705-F30F5FB16C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HOTSPOT</a:t>
            </a:r>
          </a:p>
        </p:txBody>
      </p:sp>
      <p:pic>
        <p:nvPicPr>
          <p:cNvPr id="6" name="Plassholder for innhold 5">
            <a:extLst>
              <a:ext uri="{FF2B5EF4-FFF2-40B4-BE49-F238E27FC236}">
                <a16:creationId xmlns:a16="http://schemas.microsoft.com/office/drawing/2014/main" id="{8D7635EA-68C3-D93A-67E9-A8BCB39E993C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3486" y="1489303"/>
            <a:ext cx="3078785" cy="4105048"/>
          </a:xfrm>
          <a:prstGeom prst="rect">
            <a:avLst/>
          </a:prstGeom>
        </p:spPr>
      </p:pic>
      <p:pic>
        <p:nvPicPr>
          <p:cNvPr id="5" name="Plassholder for innhold 4">
            <a:extLst>
              <a:ext uri="{FF2B5EF4-FFF2-40B4-BE49-F238E27FC236}">
                <a16:creationId xmlns:a16="http://schemas.microsoft.com/office/drawing/2014/main" id="{A97DEF2F-F213-AE96-2E46-7191EE03DF71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51169" y="608013"/>
            <a:ext cx="1369419" cy="2165350"/>
          </a:xfrm>
          <a:prstGeom prst="rect">
            <a:avLst/>
          </a:prstGeom>
        </p:spPr>
      </p:pic>
      <p:pic>
        <p:nvPicPr>
          <p:cNvPr id="10" name="Bilde 9">
            <a:extLst>
              <a:ext uri="{FF2B5EF4-FFF2-40B4-BE49-F238E27FC236}">
                <a16:creationId xmlns:a16="http://schemas.microsoft.com/office/drawing/2014/main" id="{E65541CE-379C-7C0C-A81F-9A684108806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158807" y="2125468"/>
            <a:ext cx="1782510" cy="2376876"/>
          </a:xfrm>
          <a:prstGeom prst="rect">
            <a:avLst/>
          </a:prstGeom>
        </p:spPr>
      </p:pic>
      <p:pic>
        <p:nvPicPr>
          <p:cNvPr id="4" name="Bilde 3">
            <a:extLst>
              <a:ext uri="{FF2B5EF4-FFF2-40B4-BE49-F238E27FC236}">
                <a16:creationId xmlns:a16="http://schemas.microsoft.com/office/drawing/2014/main" id="{9C2C4AF6-DFEC-9D89-CEF2-7A8408A9E29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67557" y="3281643"/>
            <a:ext cx="1724266" cy="2276793"/>
          </a:xfrm>
          <a:prstGeom prst="rect">
            <a:avLst/>
          </a:prstGeom>
        </p:spPr>
      </p:pic>
      <p:pic>
        <p:nvPicPr>
          <p:cNvPr id="9" name="Bilde 8">
            <a:extLst>
              <a:ext uri="{FF2B5EF4-FFF2-40B4-BE49-F238E27FC236}">
                <a16:creationId xmlns:a16="http://schemas.microsoft.com/office/drawing/2014/main" id="{EC46DFCE-ADF5-E707-443A-6212D2FF288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098462" y="3813264"/>
            <a:ext cx="1619476" cy="2200582"/>
          </a:xfrm>
          <a:prstGeom prst="rect">
            <a:avLst/>
          </a:prstGeom>
        </p:spPr>
      </p:pic>
      <p:pic>
        <p:nvPicPr>
          <p:cNvPr id="13" name="Bilde 12">
            <a:extLst>
              <a:ext uri="{FF2B5EF4-FFF2-40B4-BE49-F238E27FC236}">
                <a16:creationId xmlns:a16="http://schemas.microsoft.com/office/drawing/2014/main" id="{28FD660B-71FE-FF53-8FFF-B4D8AEC660B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260410" y="1006951"/>
            <a:ext cx="1457528" cy="19910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610122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934D1B21-CA35-9A63-9ECB-B09F8B9B21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 anchor="ctr">
            <a:normAutofit/>
          </a:bodyPr>
          <a:lstStyle/>
          <a:p>
            <a:pPr algn="ctr"/>
            <a:r>
              <a:rPr lang="nb-NO"/>
              <a:t>Avgangsmarkering v/Merete Labråten</a:t>
            </a:r>
          </a:p>
        </p:txBody>
      </p:sp>
      <p:pic>
        <p:nvPicPr>
          <p:cNvPr id="1026" name="Picture 2" descr="Tre par ben i russedress">
            <a:extLst>
              <a:ext uri="{FF2B5EF4-FFF2-40B4-BE49-F238E27FC236}">
                <a16:creationId xmlns:a16="http://schemas.microsoft.com/office/drawing/2014/main" id="{1EF3D1A9-17F1-4A00-EE53-E985F9D53016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558" b="25948"/>
          <a:stretch>
            <a:fillRect/>
          </a:stretch>
        </p:blipFill>
        <p:spPr bwMode="auto">
          <a:xfrm>
            <a:off x="838200" y="1527048"/>
            <a:ext cx="10515600" cy="4054243"/>
          </a:xfrm>
          <a:prstGeom prst="rect">
            <a:avLst/>
          </a:prstGeom>
          <a:solidFill>
            <a:srgbClr val="FFFFFF"/>
          </a:solidFill>
        </p:spPr>
      </p:pic>
      <p:sp>
        <p:nvSpPr>
          <p:cNvPr id="4" name="Plassholder for bunntekst 3">
            <a:extLst>
              <a:ext uri="{FF2B5EF4-FFF2-40B4-BE49-F238E27FC236}">
                <a16:creationId xmlns:a16="http://schemas.microsoft.com/office/drawing/2014/main" id="{904D4D69-8054-DAFF-9254-0770784ACD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 anchor="ctr">
            <a:normAutofit/>
          </a:bodyPr>
          <a:lstStyle/>
          <a:p>
            <a:pPr algn="l">
              <a:spcAft>
                <a:spcPts val="600"/>
              </a:spcAft>
            </a:pPr>
            <a:r>
              <a:rPr lang="nb-NO"/>
              <a:t>Lærelyst for livet; det beste i hver enkelt.</a:t>
            </a:r>
          </a:p>
        </p:txBody>
      </p:sp>
      <p:sp>
        <p:nvSpPr>
          <p:cNvPr id="5" name="Plassholder for lysbildenummer 4">
            <a:extLst>
              <a:ext uri="{FF2B5EF4-FFF2-40B4-BE49-F238E27FC236}">
                <a16:creationId xmlns:a16="http://schemas.microsoft.com/office/drawing/2014/main" id="{3D1A7713-4D2F-0AEF-0C0D-EC064AEC7C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7A2ECF2B-E376-E448-A04C-0BB1DC6D8734}" type="slidenum">
              <a:rPr lang="nb-NO" smtClean="0"/>
              <a:pPr>
                <a:spcAft>
                  <a:spcPts val="600"/>
                </a:spcAft>
              </a:pPr>
              <a:t>12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8331839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B220A536-D30E-F3C0-04BF-6031C93507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Grupperinger og ekskludering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E5B259E3-6DA5-74CF-0FC6-EBF1CB40BFE5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nb-NO"/>
              <a:t>Russegrupper og konseptgrupper er IKKE det samme som vennegrupper. De har ofte opptaksprøver, du må bli godkjent eller få tillatelse til å være med. Gode venner kan bli valgt bort, fordi de ikke har «riktig profil» eller status til å være med.</a:t>
            </a:r>
          </a:p>
        </p:txBody>
      </p:sp>
      <p:pic>
        <p:nvPicPr>
          <p:cNvPr id="6" name="Plassholder for innhold 5">
            <a:extLst>
              <a:ext uri="{FF2B5EF4-FFF2-40B4-BE49-F238E27FC236}">
                <a16:creationId xmlns:a16="http://schemas.microsoft.com/office/drawing/2014/main" id="{3CA632AE-944D-6B2E-D8FE-C40D356B5A6C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7535233" y="1825625"/>
            <a:ext cx="2455533" cy="37687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521333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74B1E492-8849-725E-3807-070A190052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 anchor="ctr">
            <a:normAutofit/>
          </a:bodyPr>
          <a:lstStyle/>
          <a:p>
            <a:r>
              <a:rPr lang="nb-NO"/>
              <a:t>Sterke markedsaktører</a:t>
            </a:r>
          </a:p>
        </p:txBody>
      </p:sp>
      <p:pic>
        <p:nvPicPr>
          <p:cNvPr id="10" name="Bilde 9">
            <a:extLst>
              <a:ext uri="{FF2B5EF4-FFF2-40B4-BE49-F238E27FC236}">
                <a16:creationId xmlns:a16="http://schemas.microsoft.com/office/drawing/2014/main" id="{A99033FD-E2A4-7603-8DDD-AB843B4A6813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25208"/>
          <a:stretch>
            <a:fillRect/>
          </a:stretch>
        </p:blipFill>
        <p:spPr>
          <a:xfrm>
            <a:off x="838200" y="1825625"/>
            <a:ext cx="5181600" cy="3768840"/>
          </a:xfrm>
          <a:prstGeom prst="rect">
            <a:avLst/>
          </a:prstGeom>
          <a:noFill/>
        </p:spPr>
      </p:pic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3546F534-55B2-51F6-89F6-3C1A55747EB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3768840"/>
          </a:xfrm>
        </p:spPr>
        <p:txBody>
          <a:bodyPr>
            <a:normAutofit/>
          </a:bodyPr>
          <a:lstStyle/>
          <a:p>
            <a:r>
              <a:rPr lang="nb-NO" sz="1800"/>
              <a:t>40 000 russ er «</a:t>
            </a:r>
            <a:r>
              <a:rPr lang="nb-NO" sz="1800" err="1"/>
              <a:t>big</a:t>
            </a:r>
            <a:r>
              <a:rPr lang="nb-NO" sz="1800"/>
              <a:t> business»</a:t>
            </a:r>
          </a:p>
          <a:p>
            <a:r>
              <a:rPr lang="nb-NO" sz="1800"/>
              <a:t>Firmaene sender personlige meldinger til ungdom, og oppretter grupper på sosiale medier</a:t>
            </a:r>
          </a:p>
          <a:p>
            <a:r>
              <a:rPr lang="nb-NO" sz="1800"/>
              <a:t>Driver ulovlig markedsføring overfor mindreårige. Verver ungdom under 18 år til å selge klær, effekter og billetter mot rabaterte priser. Dette er ulovlig!</a:t>
            </a:r>
          </a:p>
          <a:p>
            <a:r>
              <a:rPr lang="nb-NO" sz="1800"/>
              <a:t>Ulovlig stressmarkedsføring overfor ungdom og foresatte («hvis du ikke signerer i kveld, går bussen videre til andre»)</a:t>
            </a:r>
          </a:p>
          <a:p>
            <a:r>
              <a:rPr lang="nb-NO" sz="1800"/>
              <a:t>Ulovlig avtaleinngåelser</a:t>
            </a:r>
          </a:p>
        </p:txBody>
      </p:sp>
    </p:spTree>
    <p:extLst>
      <p:ext uri="{BB962C8B-B14F-4D97-AF65-F5344CB8AC3E}">
        <p14:creationId xmlns:p14="http://schemas.microsoft.com/office/powerpoint/2010/main" val="25211830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BE05FC18-BE1A-2603-562C-685B5E319A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 anchor="ctr">
            <a:normAutofit/>
          </a:bodyPr>
          <a:lstStyle/>
          <a:p>
            <a:r>
              <a:rPr lang="nb-NO"/>
              <a:t>Avgangsmarkering på Mysen </a:t>
            </a:r>
            <a:r>
              <a:rPr lang="nb-NO" err="1"/>
              <a:t>vgs</a:t>
            </a:r>
            <a:endParaRPr lang="nb-NO"/>
          </a:p>
        </p:txBody>
      </p:sp>
      <p:pic>
        <p:nvPicPr>
          <p:cNvPr id="6" name="Bilde 5">
            <a:extLst>
              <a:ext uri="{FF2B5EF4-FFF2-40B4-BE49-F238E27FC236}">
                <a16:creationId xmlns:a16="http://schemas.microsoft.com/office/drawing/2014/main" id="{7989EDF5-4C88-0790-6ACA-49BF1FD3C53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08398" y="1825625"/>
            <a:ext cx="3241203" cy="3768840"/>
          </a:xfrm>
          <a:prstGeom prst="rect">
            <a:avLst/>
          </a:prstGeom>
          <a:noFill/>
        </p:spPr>
      </p:pic>
      <p:sp>
        <p:nvSpPr>
          <p:cNvPr id="11" name="Content Placeholder 3">
            <a:extLst>
              <a:ext uri="{FF2B5EF4-FFF2-40B4-BE49-F238E27FC236}">
                <a16:creationId xmlns:a16="http://schemas.microsoft.com/office/drawing/2014/main" id="{41B34F55-2E4D-7781-73D0-703091C40A0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3768840"/>
          </a:xfrm>
        </p:spPr>
        <p:txBody>
          <a:bodyPr>
            <a:normAutofit fontScale="92500" lnSpcReduction="10000"/>
          </a:bodyPr>
          <a:lstStyle/>
          <a:p>
            <a:r>
              <a:rPr lang="nb-NO" noProof="0"/>
              <a:t>For alle! Om du velger å være russ eller ikke!</a:t>
            </a:r>
          </a:p>
          <a:p>
            <a:r>
              <a:rPr lang="nb-NO" noProof="0"/>
              <a:t>Aktiviteter på skolen, i skoletiden (for eksempel. Temadager)</a:t>
            </a:r>
          </a:p>
          <a:p>
            <a:r>
              <a:rPr lang="nb-NO" noProof="0"/>
              <a:t>Festlokale med plass til alle på Momarken - Idunbygget</a:t>
            </a:r>
          </a:p>
          <a:p>
            <a:r>
              <a:rPr lang="nb-NO" noProof="0"/>
              <a:t>Avgangsrevy – hvor alle kan delta!</a:t>
            </a:r>
          </a:p>
          <a:p>
            <a:r>
              <a:rPr lang="nb-NO" noProof="0"/>
              <a:t>Man må ikke være på gruppe for å være inkludert!</a:t>
            </a:r>
          </a:p>
        </p:txBody>
      </p:sp>
    </p:spTree>
    <p:extLst>
      <p:ext uri="{BB962C8B-B14F-4D97-AF65-F5344CB8AC3E}">
        <p14:creationId xmlns:p14="http://schemas.microsoft.com/office/powerpoint/2010/main" val="22308993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4A5DA8F9-485E-978C-B0E4-185085907F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Oversikt over klasser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E734DE7A-55E4-4D88-D910-8AE45997100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4248150" cy="3755666"/>
          </a:xfrm>
        </p:spPr>
        <p:txBody>
          <a:bodyPr/>
          <a:lstStyle/>
          <a:p>
            <a:r>
              <a:rPr lang="nb-NO"/>
              <a:t>En og en kontaktlærer reiser seg og dere blir med lærer ut på toppen av auditoriet. </a:t>
            </a:r>
          </a:p>
          <a:p>
            <a:endParaRPr lang="nb-NO"/>
          </a:p>
          <a:p>
            <a:r>
              <a:rPr lang="nb-NO"/>
              <a:t>Ha en fin kveld videre!</a:t>
            </a:r>
          </a:p>
          <a:p>
            <a:endParaRPr lang="nb-NO"/>
          </a:p>
        </p:txBody>
      </p:sp>
      <p:sp>
        <p:nvSpPr>
          <p:cNvPr id="7" name="TekstSylinder 6">
            <a:extLst>
              <a:ext uri="{FF2B5EF4-FFF2-40B4-BE49-F238E27FC236}">
                <a16:creationId xmlns:a16="http://schemas.microsoft.com/office/drawing/2014/main" id="{2B0BA33A-C710-CEEA-3F74-A86E9976A2C3}"/>
              </a:ext>
            </a:extLst>
          </p:cNvPr>
          <p:cNvSpPr txBox="1"/>
          <p:nvPr/>
        </p:nvSpPr>
        <p:spPr>
          <a:xfrm>
            <a:off x="6248400" y="2767280"/>
            <a:ext cx="5276850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buFont typeface="Symbol" panose="05050102010706020507" pitchFamily="18" charset="2"/>
              <a:buChar char=""/>
            </a:pPr>
            <a:r>
              <a:rPr lang="nb-NO" sz="2000" dirty="0"/>
              <a:t>Vg2 studiespesialisering og medier og kommunikasjon: </a:t>
            </a:r>
            <a:r>
              <a:rPr lang="nb-NO" sz="2000" b="1" dirty="0"/>
              <a:t>tirsdag 25. august </a:t>
            </a:r>
            <a:r>
              <a:rPr lang="nb-NO" sz="2000" b="1" u="sng" dirty="0"/>
              <a:t>kl. 18.00</a:t>
            </a:r>
            <a:endParaRPr lang="nb-NO" sz="2000" dirty="0"/>
          </a:p>
          <a:p>
            <a:pPr marL="342900" lvl="0" indent="-342900">
              <a:buFont typeface="Symbol" panose="05050102010706020507" pitchFamily="18" charset="2"/>
              <a:buChar char=""/>
            </a:pPr>
            <a:endParaRPr lang="nb-NO" sz="20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Symbol" panose="05050102010706020507" pitchFamily="18" charset="2"/>
              <a:buChar char=""/>
            </a:pPr>
            <a:r>
              <a:rPr lang="nb-NO" sz="2000" dirty="0"/>
              <a:t>Vg2 alle yrkesfaglige utdanningsprogram: </a:t>
            </a:r>
            <a:r>
              <a:rPr lang="nb-NO" sz="2000" b="1" dirty="0"/>
              <a:t>tirsdag 25. august </a:t>
            </a:r>
            <a:r>
              <a:rPr lang="nb-NO" sz="2000" b="1" u="sng" dirty="0"/>
              <a:t>kl. 19.00</a:t>
            </a:r>
            <a:r>
              <a:rPr lang="nb-NO" sz="2000" dirty="0"/>
              <a:t> </a:t>
            </a:r>
          </a:p>
          <a:p>
            <a:pPr marL="342900" lvl="0" indent="-342900">
              <a:buFont typeface="Symbol" panose="05050102010706020507" pitchFamily="18" charset="2"/>
              <a:buChar char=""/>
            </a:pPr>
            <a:endParaRPr lang="nb-NO" sz="20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3110333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62F55828-D304-176C-B905-33D83EE617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Agenda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DDE1C49A-390E-60D5-0E9C-E4130DCB583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b-NO" dirty="0"/>
              <a:t>Velkommen!</a:t>
            </a:r>
          </a:p>
          <a:p>
            <a:r>
              <a:rPr lang="nb-NO" dirty="0"/>
              <a:t>Hva kan dere forvente av skolen? </a:t>
            </a:r>
          </a:p>
          <a:p>
            <a:r>
              <a:rPr lang="nb-NO" dirty="0"/>
              <a:t>Hva forventer vi av dere? </a:t>
            </a:r>
          </a:p>
          <a:p>
            <a:r>
              <a:rPr lang="nb-NO" dirty="0"/>
              <a:t>Erasmus+ </a:t>
            </a:r>
          </a:p>
          <a:p>
            <a:r>
              <a:rPr lang="nb-NO" dirty="0"/>
              <a:t>Avgangsmarkering</a:t>
            </a:r>
          </a:p>
          <a:p>
            <a:r>
              <a:rPr lang="nb-NO" dirty="0"/>
              <a:t>Politiet evt. </a:t>
            </a:r>
          </a:p>
          <a:p>
            <a:pPr marL="0" indent="0">
              <a:buNone/>
            </a:pPr>
            <a:endParaRPr lang="nb-NO" dirty="0"/>
          </a:p>
          <a:p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183349069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BCA389D7-0F06-D49E-E060-E5C8500E26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>
            <a:normAutofit/>
          </a:bodyPr>
          <a:lstStyle/>
          <a:p>
            <a:r>
              <a:rPr lang="nb-NO" dirty="0"/>
              <a:t>Velkommen til møte for vg2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D6017C91-5AB0-131E-D698-DE8F1106D46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532517"/>
          </a:xfrm>
        </p:spPr>
        <p:txBody>
          <a:bodyPr>
            <a:normAutofit/>
          </a:bodyPr>
          <a:lstStyle/>
          <a:p>
            <a:pPr lvl="1"/>
            <a:r>
              <a:rPr lang="nb-NO" sz="1600" dirty="0"/>
              <a:t>Presentere meg kort som rektor</a:t>
            </a:r>
          </a:p>
          <a:p>
            <a:pPr lvl="1"/>
            <a:r>
              <a:rPr lang="nb-NO" sz="1600" dirty="0"/>
              <a:t>Janne Ruud Østby </a:t>
            </a:r>
          </a:p>
          <a:p>
            <a:pPr lvl="1"/>
            <a:endParaRPr lang="nb-NO" sz="1600" dirty="0"/>
          </a:p>
          <a:p>
            <a:pPr lvl="1"/>
            <a:endParaRPr lang="nb-NO" sz="1600" dirty="0"/>
          </a:p>
          <a:p>
            <a:pPr lvl="1"/>
            <a:r>
              <a:rPr lang="nb-NO" sz="1600" dirty="0"/>
              <a:t>Litt om skolen </a:t>
            </a:r>
            <a:r>
              <a:rPr lang="nb-NO" sz="1600" dirty="0">
                <a:hlinkClick r:id="rId2"/>
              </a:rPr>
              <a:t>Utdanningstilbud - Mysen videregående skole</a:t>
            </a:r>
            <a:r>
              <a:rPr lang="nb-NO" sz="1600" dirty="0"/>
              <a:t> </a:t>
            </a:r>
          </a:p>
          <a:p>
            <a:pPr lvl="1"/>
            <a:endParaRPr lang="nb-NO" sz="1600" dirty="0"/>
          </a:p>
          <a:p>
            <a:endParaRPr lang="nb-NO" dirty="0"/>
          </a:p>
        </p:txBody>
      </p:sp>
      <p:pic>
        <p:nvPicPr>
          <p:cNvPr id="5" name="Bilde 4">
            <a:extLst>
              <a:ext uri="{FF2B5EF4-FFF2-40B4-BE49-F238E27FC236}">
                <a16:creationId xmlns:a16="http://schemas.microsoft.com/office/drawing/2014/main" id="{86DB19C6-FD46-2D8B-9096-B47A01A43DA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83188" y="1492815"/>
            <a:ext cx="7008812" cy="3872368"/>
          </a:xfrm>
          <a:prstGeom prst="rect">
            <a:avLst/>
          </a:prstGeom>
          <a:noFill/>
        </p:spPr>
      </p:pic>
      <p:sp>
        <p:nvSpPr>
          <p:cNvPr id="6" name="TekstSylinder 5">
            <a:extLst>
              <a:ext uri="{FF2B5EF4-FFF2-40B4-BE49-F238E27FC236}">
                <a16:creationId xmlns:a16="http://schemas.microsoft.com/office/drawing/2014/main" id="{82414906-D922-A5DE-AE7C-D5C4F860D1CA}"/>
              </a:ext>
            </a:extLst>
          </p:cNvPr>
          <p:cNvSpPr txBox="1"/>
          <p:nvPr/>
        </p:nvSpPr>
        <p:spPr>
          <a:xfrm>
            <a:off x="7469579" y="5795158"/>
            <a:ext cx="332509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/>
              <a:t>https://youtu.be/1zs-ieeJMtg?si=hEy9KEZFYSiFZh3n</a:t>
            </a:r>
          </a:p>
        </p:txBody>
      </p:sp>
    </p:spTree>
    <p:extLst>
      <p:ext uri="{BB962C8B-B14F-4D97-AF65-F5344CB8AC3E}">
        <p14:creationId xmlns:p14="http://schemas.microsoft.com/office/powerpoint/2010/main" val="210941224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DA7E02C9-3141-D76C-E982-E888DB8F22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>
            <a:normAutofit/>
          </a:bodyPr>
          <a:lstStyle/>
          <a:p>
            <a:r>
              <a:rPr lang="nb-NO" dirty="0"/>
              <a:t>Hva kan dere forvente av skolen? </a:t>
            </a:r>
          </a:p>
        </p:txBody>
      </p:sp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A6B70153-FF1D-3AC7-6061-BEF7DFE0906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532517"/>
          </a:xfrm>
        </p:spPr>
        <p:txBody>
          <a:bodyPr>
            <a:norm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At vi ser </a:t>
            </a:r>
            <a:r>
              <a:rPr lang="en-US" dirty="0" err="1"/>
              <a:t>dere</a:t>
            </a:r>
            <a:r>
              <a:rPr lang="en-US" dirty="0"/>
              <a:t> </a:t>
            </a:r>
            <a:r>
              <a:rPr lang="en-US" dirty="0" err="1"/>
              <a:t>som</a:t>
            </a:r>
            <a:r>
              <a:rPr lang="en-US" dirty="0"/>
              <a:t> </a:t>
            </a:r>
            <a:r>
              <a:rPr lang="en-US" dirty="0" err="1"/>
              <a:t>en</a:t>
            </a:r>
            <a:r>
              <a:rPr lang="en-US" dirty="0"/>
              <a:t> </a:t>
            </a:r>
            <a:r>
              <a:rPr lang="en-US" dirty="0" err="1"/>
              <a:t>ressurs</a:t>
            </a:r>
            <a:r>
              <a:rPr lang="en-US" dirty="0"/>
              <a:t>!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At vi </a:t>
            </a:r>
            <a:r>
              <a:rPr lang="en-US" dirty="0" err="1"/>
              <a:t>kontakter</a:t>
            </a:r>
            <a:r>
              <a:rPr lang="en-US" dirty="0"/>
              <a:t> </a:t>
            </a:r>
            <a:r>
              <a:rPr lang="en-US" dirty="0" err="1"/>
              <a:t>dere</a:t>
            </a:r>
            <a:r>
              <a:rPr lang="en-US" dirty="0"/>
              <a:t> </a:t>
            </a:r>
            <a:r>
              <a:rPr lang="en-US" dirty="0" err="1"/>
              <a:t>hvis</a:t>
            </a:r>
            <a:r>
              <a:rPr lang="en-US" dirty="0"/>
              <a:t> det er ting </a:t>
            </a:r>
            <a:r>
              <a:rPr lang="en-US" dirty="0" err="1"/>
              <a:t>dere</a:t>
            </a:r>
            <a:r>
              <a:rPr lang="en-US" dirty="0"/>
              <a:t> </a:t>
            </a:r>
            <a:r>
              <a:rPr lang="en-US" dirty="0" err="1"/>
              <a:t>trenger</a:t>
            </a:r>
            <a:r>
              <a:rPr lang="en-US" dirty="0"/>
              <a:t> å </a:t>
            </a:r>
            <a:r>
              <a:rPr lang="en-US" dirty="0" err="1"/>
              <a:t>vite</a:t>
            </a:r>
            <a:r>
              <a:rPr lang="en-US" dirty="0"/>
              <a:t>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At vi </a:t>
            </a:r>
            <a:r>
              <a:rPr lang="en-US" dirty="0" err="1"/>
              <a:t>har</a:t>
            </a:r>
            <a:r>
              <a:rPr lang="en-US" dirty="0"/>
              <a:t> et system for </a:t>
            </a:r>
            <a:r>
              <a:rPr lang="en-US" dirty="0" err="1"/>
              <a:t>elevoppfølging</a:t>
            </a:r>
            <a:r>
              <a:rPr lang="en-US" dirty="0"/>
              <a:t> og </a:t>
            </a:r>
            <a:r>
              <a:rPr lang="en-US" dirty="0" err="1"/>
              <a:t>kontakt</a:t>
            </a:r>
            <a:r>
              <a:rPr lang="en-US" dirty="0"/>
              <a:t> med </a:t>
            </a:r>
            <a:r>
              <a:rPr lang="en-US" dirty="0" err="1"/>
              <a:t>foresatte</a:t>
            </a:r>
            <a:r>
              <a:rPr lang="en-US" dirty="0"/>
              <a:t>.</a:t>
            </a:r>
          </a:p>
        </p:txBody>
      </p:sp>
      <p:sp>
        <p:nvSpPr>
          <p:cNvPr id="4" name="TekstSylinder 3">
            <a:extLst>
              <a:ext uri="{FF2B5EF4-FFF2-40B4-BE49-F238E27FC236}">
                <a16:creationId xmlns:a16="http://schemas.microsoft.com/office/drawing/2014/main" id="{274D9F00-5393-1970-F484-C6A939E625A5}"/>
              </a:ext>
            </a:extLst>
          </p:cNvPr>
          <p:cNvSpPr txBox="1"/>
          <p:nvPr/>
        </p:nvSpPr>
        <p:spPr>
          <a:xfrm>
            <a:off x="6096000" y="2912495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nb-NO" dirty="0" err="1">
                <a:hlinkClick r:id="rId2"/>
              </a:rPr>
              <a:t>Årshjul</a:t>
            </a:r>
            <a:r>
              <a:rPr lang="nb-NO" dirty="0">
                <a:hlinkClick r:id="rId2"/>
              </a:rPr>
              <a:t> IKO Elev og foresattsamarbeid.docx.url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4795965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1EC532B3-4B63-70E6-84C7-62F5039DDF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71700" y="365125"/>
            <a:ext cx="9182100" cy="1325563"/>
          </a:xfrm>
        </p:spPr>
        <p:txBody>
          <a:bodyPr anchor="ctr">
            <a:normAutofit/>
          </a:bodyPr>
          <a:lstStyle/>
          <a:p>
            <a:r>
              <a:rPr lang="nb-NO" dirty="0"/>
              <a:t>Trygg skolestart</a:t>
            </a:r>
            <a:br>
              <a:rPr lang="nb-NO" dirty="0"/>
            </a:br>
            <a:endParaRPr lang="nb-NO" dirty="0"/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D1A46A66-76A1-E7AE-03CC-D840A94C36B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199" y="2353469"/>
            <a:ext cx="5769077" cy="3240996"/>
          </a:xfrm>
        </p:spPr>
        <p:txBody>
          <a:bodyPr>
            <a:normAutofit/>
          </a:bodyPr>
          <a:lstStyle/>
          <a:p>
            <a:pPr lvl="1"/>
            <a:r>
              <a:rPr lang="nb-NO" dirty="0"/>
              <a:t>Relasjoner først</a:t>
            </a:r>
          </a:p>
          <a:p>
            <a:pPr lvl="1"/>
            <a:r>
              <a:rPr lang="nb-NO" dirty="0"/>
              <a:t>Husregler og felles praksis</a:t>
            </a:r>
          </a:p>
          <a:p>
            <a:pPr lvl="1"/>
            <a:r>
              <a:rPr lang="nb-NO" dirty="0"/>
              <a:t>Trygt og godt skolemiljø - ta kontakt!</a:t>
            </a:r>
          </a:p>
          <a:p>
            <a:pPr lvl="1"/>
            <a:r>
              <a:rPr lang="nb-NO" dirty="0"/>
              <a:t>Ny handlingsplan mot selvmord – plan publiseres på nettsiden til fylkeskommunen. </a:t>
            </a:r>
          </a:p>
          <a:p>
            <a:endParaRPr lang="nb-NO" sz="2400" dirty="0"/>
          </a:p>
        </p:txBody>
      </p:sp>
      <p:pic>
        <p:nvPicPr>
          <p:cNvPr id="5" name="Bilde 4">
            <a:extLst>
              <a:ext uri="{FF2B5EF4-FFF2-40B4-BE49-F238E27FC236}">
                <a16:creationId xmlns:a16="http://schemas.microsoft.com/office/drawing/2014/main" id="{4E81251F-8626-660F-2D46-5ACEAE937D2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29773" y="1825625"/>
            <a:ext cx="2666454" cy="3768840"/>
          </a:xfrm>
          <a:prstGeom prst="rect">
            <a:avLst/>
          </a:prstGeom>
          <a:noFill/>
        </p:spPr>
      </p:pic>
      <p:pic>
        <p:nvPicPr>
          <p:cNvPr id="7" name="Bilde 6">
            <a:extLst>
              <a:ext uri="{FF2B5EF4-FFF2-40B4-BE49-F238E27FC236}">
                <a16:creationId xmlns:a16="http://schemas.microsoft.com/office/drawing/2014/main" id="{A738F953-0C47-7F20-44FB-4031BF176F6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1801" y="230188"/>
            <a:ext cx="1629509" cy="10333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773104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450C8A6A-F26D-C6A5-2D62-B4C5F3C62A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4799012" cy="1600200"/>
          </a:xfrm>
        </p:spPr>
        <p:txBody>
          <a:bodyPr anchor="b">
            <a:normAutofit/>
          </a:bodyPr>
          <a:lstStyle/>
          <a:p>
            <a:r>
              <a:rPr lang="nb-NO" dirty="0"/>
              <a:t>Individ og gruppe</a:t>
            </a:r>
            <a:br>
              <a:rPr lang="nb-NO" dirty="0"/>
            </a:br>
            <a:endParaRPr lang="nb-NO" dirty="0"/>
          </a:p>
        </p:txBody>
      </p:sp>
      <p:pic>
        <p:nvPicPr>
          <p:cNvPr id="8" name="Plassholder for innhold 4">
            <a:extLst>
              <a:ext uri="{FF2B5EF4-FFF2-40B4-BE49-F238E27FC236}">
                <a16:creationId xmlns:a16="http://schemas.microsoft.com/office/drawing/2014/main" id="{56830588-0DAA-9CA1-1D5E-912C9E95C56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26994" y="1104900"/>
            <a:ext cx="5175993" cy="3804354"/>
          </a:xfrm>
          <a:prstGeom prst="rect">
            <a:avLst/>
          </a:prstGeom>
          <a:noFill/>
        </p:spPr>
      </p:pic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B6247AA6-4504-9535-0E84-D11A007BD61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532517"/>
          </a:xfrm>
        </p:spPr>
        <p:txBody>
          <a:bodyPr>
            <a:normAutofit/>
          </a:bodyPr>
          <a:lstStyle/>
          <a:p>
            <a:pPr lvl="1"/>
            <a:r>
              <a:rPr lang="nb-NO" sz="1600" dirty="0"/>
              <a:t>Skolen skal være en motvekt til individualiseringen i samfunnet.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nb-NO" sz="1600" dirty="0"/>
          </a:p>
          <a:p>
            <a:pPr lvl="1"/>
            <a:endParaRPr lang="nb-NO" sz="1600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nb-NO" sz="1600" dirty="0"/>
          </a:p>
          <a:p>
            <a:endParaRPr lang="nb-NO" dirty="0"/>
          </a:p>
        </p:txBody>
      </p:sp>
      <p:pic>
        <p:nvPicPr>
          <p:cNvPr id="9" name="Plassholder for innhold 4">
            <a:extLst>
              <a:ext uri="{FF2B5EF4-FFF2-40B4-BE49-F238E27FC236}">
                <a16:creationId xmlns:a16="http://schemas.microsoft.com/office/drawing/2014/main" id="{66EC397F-EFDF-9E87-5E16-AFC6132F7A7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457199" y="3413152"/>
            <a:ext cx="4314825" cy="2871755"/>
          </a:xfrm>
          <a:prstGeom prst="rect">
            <a:avLst/>
          </a:prstGeom>
          <a:noFill/>
        </p:spPr>
      </p:pic>
      <p:sp>
        <p:nvSpPr>
          <p:cNvPr id="11" name="TekstSylinder 10">
            <a:extLst>
              <a:ext uri="{FF2B5EF4-FFF2-40B4-BE49-F238E27FC236}">
                <a16:creationId xmlns:a16="http://schemas.microsoft.com/office/drawing/2014/main" id="{BCA0473F-64B7-D673-73C5-26BB032E6BD1}"/>
              </a:ext>
            </a:extLst>
          </p:cNvPr>
          <p:cNvSpPr txBox="1"/>
          <p:nvPr/>
        </p:nvSpPr>
        <p:spPr>
          <a:xfrm>
            <a:off x="5638800" y="5753100"/>
            <a:ext cx="609600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1"/>
            <a:r>
              <a:rPr lang="nb-NO" sz="1600"/>
              <a:t>Gi situasjonen tid og stå i det som er vanskelig - også som forelder. </a:t>
            </a:r>
          </a:p>
          <a:p>
            <a:pPr lvl="1"/>
            <a:r>
              <a:rPr lang="nb-NO" sz="1600"/>
              <a:t>Ungdommene trenger sorteringshjelp!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nb-NO" sz="1600"/>
          </a:p>
        </p:txBody>
      </p:sp>
    </p:spTree>
    <p:extLst>
      <p:ext uri="{BB962C8B-B14F-4D97-AF65-F5344CB8AC3E}">
        <p14:creationId xmlns:p14="http://schemas.microsoft.com/office/powerpoint/2010/main" val="115260322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5402FB4-2D60-D1CA-1483-19EE4D6FB73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Ryddig, tom skolepult">
            <a:extLst>
              <a:ext uri="{FF2B5EF4-FFF2-40B4-BE49-F238E27FC236}">
                <a16:creationId xmlns:a16="http://schemas.microsoft.com/office/drawing/2014/main" id="{E8AD1D78-2F7C-F92A-468F-55AB4EB1F6D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50000"/>
          </a:blip>
          <a:srcRect t="15730"/>
          <a:stretch/>
        </p:blipFill>
        <p:spPr>
          <a:xfrm>
            <a:off x="20" y="1"/>
            <a:ext cx="12191980" cy="6857999"/>
          </a:xfrm>
          <a:prstGeom prst="rect">
            <a:avLst/>
          </a:prstGeom>
        </p:spPr>
      </p:pic>
      <p:sp>
        <p:nvSpPr>
          <p:cNvPr id="2" name="Tittel 1">
            <a:extLst>
              <a:ext uri="{FF2B5EF4-FFF2-40B4-BE49-F238E27FC236}">
                <a16:creationId xmlns:a16="http://schemas.microsoft.com/office/drawing/2014/main" id="{AE03F79F-3C3A-261A-DBDE-13202B1D413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387349" y="1200152"/>
            <a:ext cx="6897171" cy="4457696"/>
          </a:xfrm>
        </p:spPr>
        <p:txBody>
          <a:bodyPr anchor="ctr">
            <a:normAutofit/>
          </a:bodyPr>
          <a:lstStyle/>
          <a:p>
            <a:r>
              <a:rPr lang="nb-NO" sz="3200">
                <a:solidFill>
                  <a:srgbClr val="FFFFFF"/>
                </a:solidFill>
              </a:rPr>
              <a:t>Mysen videregående skole ønsker å legge til rette for god læring og mestring for alle!</a:t>
            </a:r>
            <a:br>
              <a:rPr lang="nb-NO" sz="3200">
                <a:solidFill>
                  <a:srgbClr val="FFFFFF"/>
                </a:solidFill>
              </a:rPr>
            </a:br>
            <a:br>
              <a:rPr lang="nb-NO" sz="3200">
                <a:solidFill>
                  <a:srgbClr val="FFFFFF"/>
                </a:solidFill>
              </a:rPr>
            </a:br>
            <a:r>
              <a:rPr lang="nb-NO" sz="3200"/>
              <a:t>Dysleksivennlig undervisning er nødvendig for noen, men bra for alle!</a:t>
            </a:r>
            <a:br>
              <a:rPr lang="nb-NO" sz="3200">
                <a:ea typeface="Calibri Light"/>
                <a:cs typeface="Calibri Light"/>
              </a:rPr>
            </a:br>
            <a:br>
              <a:rPr lang="nb-NO" sz="3200">
                <a:solidFill>
                  <a:srgbClr val="FFFFFF"/>
                </a:solidFill>
              </a:rPr>
            </a:br>
            <a:endParaRPr lang="nb-NO" sz="3200">
              <a:solidFill>
                <a:srgbClr val="FFFFFF"/>
              </a:solidFill>
            </a:endParaRPr>
          </a:p>
        </p:txBody>
      </p:sp>
      <p:sp>
        <p:nvSpPr>
          <p:cNvPr id="3" name="Undertittel 2">
            <a:extLst>
              <a:ext uri="{FF2B5EF4-FFF2-40B4-BE49-F238E27FC236}">
                <a16:creationId xmlns:a16="http://schemas.microsoft.com/office/drawing/2014/main" id="{CC38F1AB-E690-05ED-ABEB-1D3DF478907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49963" y="1200152"/>
            <a:ext cx="2816535" cy="4457696"/>
          </a:xfrm>
        </p:spPr>
        <p:txBody>
          <a:bodyPr anchor="ctr">
            <a:normAutofit/>
          </a:bodyPr>
          <a:lstStyle/>
          <a:p>
            <a:r>
              <a:rPr lang="nb-NO" sz="2800" b="1">
                <a:solidFill>
                  <a:schemeClr val="tx1"/>
                </a:solidFill>
              </a:rPr>
              <a:t>Sertifisert som en  dysleksivennlig skole!</a:t>
            </a:r>
          </a:p>
          <a:p>
            <a:endParaRPr lang="nb-NO" sz="2800" b="1">
              <a:solidFill>
                <a:schemeClr val="tx1"/>
              </a:solidFill>
            </a:endParaRPr>
          </a:p>
          <a:p>
            <a:r>
              <a:rPr lang="nb-NO" sz="2800" b="1">
                <a:solidFill>
                  <a:schemeClr val="tx1"/>
                </a:solidFill>
              </a:rPr>
              <a:t>Det forplikter oss!</a:t>
            </a:r>
          </a:p>
        </p:txBody>
      </p:sp>
    </p:spTree>
    <p:extLst>
      <p:ext uri="{BB962C8B-B14F-4D97-AF65-F5344CB8AC3E}">
        <p14:creationId xmlns:p14="http://schemas.microsoft.com/office/powerpoint/2010/main" val="67994354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59B9DD96-FDED-CAAA-E5B1-3F890409EC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 anchor="ctr">
            <a:normAutofit/>
          </a:bodyPr>
          <a:lstStyle/>
          <a:p>
            <a:r>
              <a:rPr lang="nb-NO"/>
              <a:t>Forventninger og skole/hjem-samarbeid </a:t>
            </a:r>
            <a:br>
              <a:rPr lang="nb-NO"/>
            </a:br>
            <a:endParaRPr lang="nb-NO"/>
          </a:p>
        </p:txBody>
      </p:sp>
      <p:sp>
        <p:nvSpPr>
          <p:cNvPr id="7" name="Plassholder for innhold 6">
            <a:extLst>
              <a:ext uri="{FF2B5EF4-FFF2-40B4-BE49-F238E27FC236}">
                <a16:creationId xmlns:a16="http://schemas.microsoft.com/office/drawing/2014/main" id="{44B1FD0C-32A4-2AAC-D35B-E4EDF92391D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000127" y="1825625"/>
            <a:ext cx="6748828" cy="3768840"/>
          </a:xfrm>
        </p:spPr>
        <p:txBody>
          <a:bodyPr>
            <a:normAutofit/>
          </a:bodyPr>
          <a:lstStyle/>
          <a:p>
            <a:pPr lvl="1"/>
            <a:r>
              <a:rPr lang="nb-NO" sz="2600" dirty="0"/>
              <a:t>Vær interesserte og positive til skole</a:t>
            </a:r>
          </a:p>
          <a:p>
            <a:pPr marL="457200" lvl="1" indent="0">
              <a:buNone/>
            </a:pPr>
            <a:endParaRPr lang="nb-NO" sz="2600" dirty="0"/>
          </a:p>
          <a:p>
            <a:pPr lvl="1"/>
            <a:r>
              <a:rPr lang="nb-NO" sz="2600" dirty="0"/>
              <a:t>Matematikk - snakk positivt om faget</a:t>
            </a:r>
          </a:p>
          <a:p>
            <a:pPr marL="457200" lvl="1" indent="0">
              <a:buNone/>
            </a:pPr>
            <a:r>
              <a:rPr lang="nb-NO" sz="2600" dirty="0"/>
              <a:t>	-</a:t>
            </a:r>
            <a:r>
              <a:rPr lang="nb-NO" sz="2200" dirty="0"/>
              <a:t>Vi har midttimematte og fagcafe med mer!   </a:t>
            </a:r>
          </a:p>
          <a:p>
            <a:pPr marL="457200" lvl="1" indent="0">
              <a:buNone/>
            </a:pPr>
            <a:endParaRPr lang="nb-NO" sz="2600" dirty="0"/>
          </a:p>
          <a:p>
            <a:pPr lvl="1"/>
            <a:r>
              <a:rPr lang="nb-NO" sz="2600" dirty="0"/>
              <a:t>Kroppsøving </a:t>
            </a:r>
          </a:p>
          <a:p>
            <a:pPr lvl="2"/>
            <a:r>
              <a:rPr lang="nb-NO" sz="2200" dirty="0"/>
              <a:t>møt til timene, så klarer vi å tilpasse!</a:t>
            </a:r>
          </a:p>
          <a:p>
            <a:endParaRPr lang="nb-NO" sz="2600" dirty="0"/>
          </a:p>
        </p:txBody>
      </p:sp>
    </p:spTree>
    <p:extLst>
      <p:ext uri="{BB962C8B-B14F-4D97-AF65-F5344CB8AC3E}">
        <p14:creationId xmlns:p14="http://schemas.microsoft.com/office/powerpoint/2010/main" val="334680716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7D8D3635-F193-C6A7-D78A-F09C1AD94B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Erasmus+  v/Fredrik Arnesen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6A760952-40B4-C0FE-EEEA-E438EC1B74C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553026779"/>
      </p:ext>
    </p:extLst>
  </p:cSld>
  <p:clrMapOvr>
    <a:masterClrMapping/>
  </p:clrMapOvr>
</p:sld>
</file>

<file path=ppt/theme/theme1.xml><?xml version="1.0" encoding="utf-8"?>
<a:theme xmlns:a="http://schemas.openxmlformats.org/drawingml/2006/main" name="Mysen">
  <a:themeElements>
    <a:clrScheme name="Viken">
      <a:dk1>
        <a:sysClr val="windowText" lastClr="000000"/>
      </a:dk1>
      <a:lt1>
        <a:sysClr val="window" lastClr="FFFFFF"/>
      </a:lt1>
      <a:dk2>
        <a:srgbClr val="003B5C"/>
      </a:dk2>
      <a:lt2>
        <a:srgbClr val="0085CA"/>
      </a:lt2>
      <a:accent1>
        <a:srgbClr val="0085CA"/>
      </a:accent1>
      <a:accent2>
        <a:srgbClr val="FF9E1B"/>
      </a:accent2>
      <a:accent3>
        <a:srgbClr val="FF5C39"/>
      </a:accent3>
      <a:accent4>
        <a:srgbClr val="009775"/>
      </a:accent4>
      <a:accent5>
        <a:srgbClr val="99D6EA"/>
      </a:accent5>
      <a:accent6>
        <a:srgbClr val="FBD872"/>
      </a:accent6>
      <a:hlink>
        <a:srgbClr val="0563C1"/>
      </a:hlink>
      <a:folHlink>
        <a:srgbClr val="954F72"/>
      </a:folHlink>
    </a:clrScheme>
    <a:fontScheme name="Viken">
      <a:majorFont>
        <a:latin typeface="Calibri Light"/>
        <a:ea typeface=""/>
        <a:cs typeface=""/>
      </a:majorFont>
      <a:minorFont>
        <a:latin typeface="Calibri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ysen" id="{31E64867-6B93-4752-8D57-1D8FB0557E6E}" vid="{59EBA551-2BED-4C24-B8CF-C0A35683689C}"/>
    </a:ext>
  </a:ext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838D5F0D379FCC48AC8722220FA1F4D4" ma:contentTypeVersion="13" ma:contentTypeDescription="Opprett et nytt dokument." ma:contentTypeScope="" ma:versionID="9319a3dddd0fb35a31fa7cbbb8a6c804">
  <xsd:schema xmlns:xsd="http://www.w3.org/2001/XMLSchema" xmlns:xs="http://www.w3.org/2001/XMLSchema" xmlns:p="http://schemas.microsoft.com/office/2006/metadata/properties" xmlns:ns2="5826d180-fc23-4198-8519-ab17d3842a09" xmlns:ns3="5aca7652-bea1-47bc-926b-927e1421ac6e" targetNamespace="http://schemas.microsoft.com/office/2006/metadata/properties" ma:root="true" ma:fieldsID="ab985761e1b89fa1957189fe2cf409d7" ns2:_="" ns3:_="">
    <xsd:import namespace="5826d180-fc23-4198-8519-ab17d3842a09"/>
    <xsd:import namespace="5aca7652-bea1-47bc-926b-927e1421ac6e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ServiceLocation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826d180-fc23-4198-8519-ab17d3842a0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3" nillable="true" ma:taxonomy="true" ma:internalName="lcf76f155ced4ddcb4097134ff3c332f" ma:taxonomyFieldName="MediaServiceImageTags" ma:displayName="Bildemerkelapper" ma:readOnly="false" ma:fieldId="{5cf76f15-5ced-4ddc-b409-7134ff3c332f}" ma:taxonomyMulti="true" ma:sspId="96b3b6e6-b8f2-41f1-9b02-b0258b3a8b6a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5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9" nillable="true" ma:displayName="Location" ma:indexed="true" ma:internalName="MediaServiceLocation" ma:readOnly="true">
      <xsd:simpleType>
        <xsd:restriction base="dms:Text"/>
      </xsd:simpleType>
    </xsd:element>
    <xsd:element name="MediaLengthInSeconds" ma:index="20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aca7652-bea1-47bc-926b-927e1421ac6e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e93dd468-23ac-48f2-bfd9-df67c031ac2a}" ma:internalName="TaxCatchAll" ma:showField="CatchAllData" ma:web="5aca7652-bea1-47bc-926b-927e1421ac6e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nholdstype"/>
        <xsd:element ref="dc:title" minOccurs="0" maxOccurs="1" ma:index="4" ma:displayName="Tit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5aca7652-bea1-47bc-926b-927e1421ac6e" xsi:nil="true"/>
    <lcf76f155ced4ddcb4097134ff3c332f xmlns="5826d180-fc23-4198-8519-ab17d3842a09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A4921D75-90B8-4D94-A67E-952D3EBA7860}">
  <ds:schemaRefs>
    <ds:schemaRef ds:uri="5826d180-fc23-4198-8519-ab17d3842a09"/>
    <ds:schemaRef ds:uri="5aca7652-bea1-47bc-926b-927e1421ac6e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2.xml><?xml version="1.0" encoding="utf-8"?>
<ds:datastoreItem xmlns:ds="http://schemas.openxmlformats.org/officeDocument/2006/customXml" ds:itemID="{C2916CB5-0116-4E68-9866-E451FE17F391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B572AAC1-B52F-4FB0-98FA-3D1BF416E32B}">
  <ds:schemaRefs>
    <ds:schemaRef ds:uri="http://purl.org/dc/elements/1.1/"/>
    <ds:schemaRef ds:uri="http://schemas.microsoft.com/office/2006/metadata/properties"/>
    <ds:schemaRef ds:uri="http://schemas.microsoft.com/office/2006/documentManagement/types"/>
    <ds:schemaRef ds:uri="http://purl.org/dc/dcmitype/"/>
    <ds:schemaRef ds:uri="http://www.w3.org/XML/1998/namespace"/>
    <ds:schemaRef ds:uri="http://purl.org/dc/terms/"/>
    <ds:schemaRef ds:uri="http://schemas.openxmlformats.org/package/2006/metadata/core-properties"/>
    <ds:schemaRef ds:uri="http://schemas.microsoft.com/office/infopath/2007/PartnerControls"/>
    <ds:schemaRef ds:uri="5aca7652-bea1-47bc-926b-927e1421ac6e"/>
    <ds:schemaRef ds:uri="5826d180-fc23-4198-8519-ab17d3842a09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Mysen</Template>
  <TotalTime>80</TotalTime>
  <Words>601</Words>
  <Application>Microsoft Office PowerPoint</Application>
  <PresentationFormat>Widescreen</PresentationFormat>
  <Paragraphs>85</Paragraphs>
  <Slides>16</Slides>
  <Notes>2</Notes>
  <HiddenSlides>0</HiddenSlides>
  <MMClips>0</MMClips>
  <ScaleCrop>false</ScaleCrop>
  <HeadingPairs>
    <vt:vector size="6" baseType="variant">
      <vt:variant>
        <vt:lpstr>Brukte skrifter</vt:lpstr>
      </vt:variant>
      <vt:variant>
        <vt:i4>5</vt:i4>
      </vt:variant>
      <vt:variant>
        <vt:lpstr>Tema</vt:lpstr>
      </vt:variant>
      <vt:variant>
        <vt:i4>1</vt:i4>
      </vt:variant>
      <vt:variant>
        <vt:lpstr>Lysbildetitler</vt:lpstr>
      </vt:variant>
      <vt:variant>
        <vt:i4>16</vt:i4>
      </vt:variant>
    </vt:vector>
  </HeadingPairs>
  <TitlesOfParts>
    <vt:vector size="22" baseType="lpstr">
      <vt:lpstr>Aptos</vt:lpstr>
      <vt:lpstr>Arial</vt:lpstr>
      <vt:lpstr>Calibri</vt:lpstr>
      <vt:lpstr>Calibri Light</vt:lpstr>
      <vt:lpstr>Symbol</vt:lpstr>
      <vt:lpstr>Mysen</vt:lpstr>
      <vt:lpstr>Møte med foresatte vg2</vt:lpstr>
      <vt:lpstr>Agenda</vt:lpstr>
      <vt:lpstr>Velkommen til møte for vg2</vt:lpstr>
      <vt:lpstr>Hva kan dere forvente av skolen? </vt:lpstr>
      <vt:lpstr>Trygg skolestart </vt:lpstr>
      <vt:lpstr>Individ og gruppe </vt:lpstr>
      <vt:lpstr>Mysen videregående skole ønsker å legge til rette for god læring og mestring for alle!  Dysleksivennlig undervisning er nødvendig for noen, men bra for alle!  </vt:lpstr>
      <vt:lpstr>Forventninger og skole/hjem-samarbeid  </vt:lpstr>
      <vt:lpstr>Erasmus+  v/Fredrik Arnesen</vt:lpstr>
      <vt:lpstr>Trygt og godt skolemiljø  v/Merete Labråten</vt:lpstr>
      <vt:lpstr>HOTSPOT</vt:lpstr>
      <vt:lpstr>Avgangsmarkering v/Merete Labråten</vt:lpstr>
      <vt:lpstr>Grupperinger og ekskludering</vt:lpstr>
      <vt:lpstr>Sterke markedsaktører</vt:lpstr>
      <vt:lpstr>Avgangsmarkering på Mysen vgs</vt:lpstr>
      <vt:lpstr>Oversikt over klasser</vt:lpstr>
    </vt:vector>
  </TitlesOfParts>
  <Company>Østfold fylkeskomune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Janne Ruud Østby</dc:creator>
  <cp:lastModifiedBy>Gro Elisabeth Havnås Hovland</cp:lastModifiedBy>
  <cp:revision>5</cp:revision>
  <dcterms:created xsi:type="dcterms:W3CDTF">2026-08-20T10:26:05Z</dcterms:created>
  <dcterms:modified xsi:type="dcterms:W3CDTF">2026-08-25T10:19:24Z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0bc77f94-bcd4-4b97-aece-e45a5d92d8be_Enabled">
    <vt:lpwstr>true</vt:lpwstr>
  </property>
  <property fmtid="{D5CDD505-2E9C-101B-9397-08002B2CF9AE}" pid="3" name="MSIP_Label_0bc77f94-bcd4-4b97-aece-e45a5d92d8be_SetDate">
    <vt:lpwstr>2026-08-20T10:26:14Z</vt:lpwstr>
  </property>
  <property fmtid="{D5CDD505-2E9C-101B-9397-08002B2CF9AE}" pid="4" name="MSIP_Label_0bc77f94-bcd4-4b97-aece-e45a5d92d8be_Method">
    <vt:lpwstr>Standard</vt:lpwstr>
  </property>
  <property fmtid="{D5CDD505-2E9C-101B-9397-08002B2CF9AE}" pid="5" name="MSIP_Label_0bc77f94-bcd4-4b97-aece-e45a5d92d8be_Name">
    <vt:lpwstr>Intern</vt:lpwstr>
  </property>
  <property fmtid="{D5CDD505-2E9C-101B-9397-08002B2CF9AE}" pid="6" name="MSIP_Label_0bc77f94-bcd4-4b97-aece-e45a5d92d8be_SiteId">
    <vt:lpwstr>605f4b0c-6bd7-4c8d-958a-1d646bc08e43</vt:lpwstr>
  </property>
  <property fmtid="{D5CDD505-2E9C-101B-9397-08002B2CF9AE}" pid="7" name="MSIP_Label_0bc77f94-bcd4-4b97-aece-e45a5d92d8be_ActionId">
    <vt:lpwstr>3a54c63b-b58b-49a7-8f54-b197bf231715</vt:lpwstr>
  </property>
  <property fmtid="{D5CDD505-2E9C-101B-9397-08002B2CF9AE}" pid="8" name="MSIP_Label_0bc77f94-bcd4-4b97-aece-e45a5d92d8be_ContentBits">
    <vt:lpwstr>0</vt:lpwstr>
  </property>
  <property fmtid="{D5CDD505-2E9C-101B-9397-08002B2CF9AE}" pid="9" name="MSIP_Label_0bc77f94-bcd4-4b97-aece-e45a5d92d8be_Tag">
    <vt:lpwstr>10, 3, 0, 1</vt:lpwstr>
  </property>
  <property fmtid="{D5CDD505-2E9C-101B-9397-08002B2CF9AE}" pid="10" name="ContentTypeId">
    <vt:lpwstr>0x010100838D5F0D379FCC48AC8722220FA1F4D4</vt:lpwstr>
  </property>
  <property fmtid="{D5CDD505-2E9C-101B-9397-08002B2CF9AE}" pid="11" name="MediaServiceImageTags">
    <vt:lpwstr/>
  </property>
</Properties>
</file>