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23"/>
  </p:notesMasterIdLst>
  <p:sldIdLst>
    <p:sldId id="256" r:id="rId5"/>
    <p:sldId id="257" r:id="rId6"/>
    <p:sldId id="259" r:id="rId7"/>
    <p:sldId id="284" r:id="rId8"/>
    <p:sldId id="275" r:id="rId9"/>
    <p:sldId id="289" r:id="rId10"/>
    <p:sldId id="277" r:id="rId11"/>
    <p:sldId id="262" r:id="rId12"/>
    <p:sldId id="276" r:id="rId13"/>
    <p:sldId id="287" r:id="rId14"/>
    <p:sldId id="286" r:id="rId15"/>
    <p:sldId id="282" r:id="rId16"/>
    <p:sldId id="285" r:id="rId17"/>
    <p:sldId id="281" r:id="rId18"/>
    <p:sldId id="290" r:id="rId19"/>
    <p:sldId id="279" r:id="rId20"/>
    <p:sldId id="280" r:id="rId21"/>
    <p:sldId id="283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CAEF5-4E20-429F-8FF3-7921FEC6F9A5}" v="82" dt="2025-08-25T11:08:00.043"/>
    <p1510:client id="{19160406-04D0-1548-81DC-08012EF2B75A}" v="1" dt="2025-08-25T11:58:55.814"/>
    <p1510:client id="{51B8AA20-0A5C-499B-A9D6-CA6D7B8713AD}" v="5" dt="2025-08-25T06:55:05.673"/>
    <p1510:client id="{96122852-0220-44B2-A50F-B1B87DBC9A67}" v="1" dt="2025-08-25T06:00:35.234"/>
    <p1510:client id="{B0D09DEE-31C8-EE9D-321F-9A9469BF72C1}" v="87" dt="2025-08-25T13:16:46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 Erik Håkonsen" userId="9366a1ed-ed62-4979-beed-ac0a0f268564" providerId="ADAL" clId="{174CAEF5-4E20-429F-8FF3-7921FEC6F9A5}"/>
    <pc:docChg chg="modSld">
      <pc:chgData name="Tor Erik Håkonsen" userId="9366a1ed-ed62-4979-beed-ac0a0f268564" providerId="ADAL" clId="{174CAEF5-4E20-429F-8FF3-7921FEC6F9A5}" dt="2025-08-25T11:08:00.044" v="81" actId="20577"/>
      <pc:docMkLst>
        <pc:docMk/>
      </pc:docMkLst>
      <pc:sldChg chg="modSp mod">
        <pc:chgData name="Tor Erik Håkonsen" userId="9366a1ed-ed62-4979-beed-ac0a0f268564" providerId="ADAL" clId="{174CAEF5-4E20-429F-8FF3-7921FEC6F9A5}" dt="2025-08-25T11:08:00.044" v="81" actId="20577"/>
        <pc:sldMkLst>
          <pc:docMk/>
          <pc:sldMk cId="2678746544" sldId="283"/>
        </pc:sldMkLst>
        <pc:graphicFrameChg chg="modGraphic">
          <ac:chgData name="Tor Erik Håkonsen" userId="9366a1ed-ed62-4979-beed-ac0a0f268564" providerId="ADAL" clId="{174CAEF5-4E20-429F-8FF3-7921FEC6F9A5}" dt="2025-08-25T11:08:00.044" v="81" actId="20577"/>
          <ac:graphicFrameMkLst>
            <pc:docMk/>
            <pc:sldMk cId="2678746544" sldId="283"/>
            <ac:graphicFrameMk id="7" creationId="{535D579A-680A-5B15-DD48-B5A65E6F7159}"/>
          </ac:graphicFrameMkLst>
        </pc:graphicFrameChg>
      </pc:sldChg>
    </pc:docChg>
  </pc:docChgLst>
  <pc:docChgLst>
    <pc:chgData name="Tor Erik Håkonsen" userId="S::torhak@ofk.no::9366a1ed-ed62-4979-beed-ac0a0f268564" providerId="AD" clId="Web-{D3D38AFD-8198-993D-2DB9-DEAFD1AA925F}"/>
    <pc:docChg chg="addSld">
      <pc:chgData name="Tor Erik Håkonsen" userId="S::torhak@ofk.no::9366a1ed-ed62-4979-beed-ac0a0f268564" providerId="AD" clId="Web-{D3D38AFD-8198-993D-2DB9-DEAFD1AA925F}" dt="2024-08-26T14:28:09.970" v="0"/>
      <pc:docMkLst>
        <pc:docMk/>
      </pc:docMkLst>
      <pc:sldChg chg="add">
        <pc:chgData name="Tor Erik Håkonsen" userId="S::torhak@ofk.no::9366a1ed-ed62-4979-beed-ac0a0f268564" providerId="AD" clId="Web-{D3D38AFD-8198-993D-2DB9-DEAFD1AA925F}" dt="2024-08-26T14:28:09.970" v="0"/>
        <pc:sldMkLst>
          <pc:docMk/>
          <pc:sldMk cId="2678746544" sldId="283"/>
        </pc:sldMkLst>
      </pc:sldChg>
    </pc:docChg>
  </pc:docChgLst>
  <pc:docChgLst>
    <pc:chgData name="Merete Gimle Labråten" userId="S::meretela@ofk.no::c1864a2c-84ef-4473-a06c-96508a6e5d54" providerId="AD" clId="Web-{B0D09DEE-31C8-EE9D-321F-9A9469BF72C1}"/>
    <pc:docChg chg="modSld">
      <pc:chgData name="Merete Gimle Labråten" userId="S::meretela@ofk.no::c1864a2c-84ef-4473-a06c-96508a6e5d54" providerId="AD" clId="Web-{B0D09DEE-31C8-EE9D-321F-9A9469BF72C1}" dt="2025-08-25T13:16:46.859" v="89" actId="20577"/>
      <pc:docMkLst>
        <pc:docMk/>
      </pc:docMkLst>
      <pc:sldChg chg="modSp">
        <pc:chgData name="Merete Gimle Labråten" userId="S::meretela@ofk.no::c1864a2c-84ef-4473-a06c-96508a6e5d54" providerId="AD" clId="Web-{B0D09DEE-31C8-EE9D-321F-9A9469BF72C1}" dt="2025-08-25T13:16:46.859" v="89" actId="20577"/>
        <pc:sldMkLst>
          <pc:docMk/>
          <pc:sldMk cId="2126738477" sldId="282"/>
        </pc:sldMkLst>
        <pc:spChg chg="mod">
          <ac:chgData name="Merete Gimle Labråten" userId="S::meretela@ofk.no::c1864a2c-84ef-4473-a06c-96508a6e5d54" providerId="AD" clId="Web-{B0D09DEE-31C8-EE9D-321F-9A9469BF72C1}" dt="2025-08-25T13:16:46.859" v="89" actId="20577"/>
          <ac:spMkLst>
            <pc:docMk/>
            <pc:sldMk cId="2126738477" sldId="282"/>
            <ac:spMk id="3" creationId="{43AFB30B-47E5-20FF-8A0F-3FC510CE7E2B}"/>
          </ac:spMkLst>
        </pc:spChg>
      </pc:sldChg>
    </pc:docChg>
  </pc:docChgLst>
  <pc:docChgLst>
    <pc:chgData name="Lasse Thorvaldsen" userId="ef528cda-ab17-498a-824a-a3233b61904d" providerId="ADAL" clId="{51B8AA20-0A5C-499B-A9D6-CA6D7B8713AD}"/>
    <pc:docChg chg="addSld modSld">
      <pc:chgData name="Lasse Thorvaldsen" userId="ef528cda-ab17-498a-824a-a3233b61904d" providerId="ADAL" clId="{51B8AA20-0A5C-499B-A9D6-CA6D7B8713AD}" dt="2025-08-25T06:55:05.673" v="16" actId="14100"/>
      <pc:docMkLst>
        <pc:docMk/>
      </pc:docMkLst>
      <pc:sldChg chg="modSp mod">
        <pc:chgData name="Lasse Thorvaldsen" userId="ef528cda-ab17-498a-824a-a3233b61904d" providerId="ADAL" clId="{51B8AA20-0A5C-499B-A9D6-CA6D7B8713AD}" dt="2025-08-21T11:17:48.293" v="11" actId="14100"/>
        <pc:sldMkLst>
          <pc:docMk/>
          <pc:sldMk cId="2550077709" sldId="277"/>
        </pc:sldMkLst>
        <pc:spChg chg="mod">
          <ac:chgData name="Lasse Thorvaldsen" userId="ef528cda-ab17-498a-824a-a3233b61904d" providerId="ADAL" clId="{51B8AA20-0A5C-499B-A9D6-CA6D7B8713AD}" dt="2025-08-21T11:17:48.293" v="11" actId="14100"/>
          <ac:spMkLst>
            <pc:docMk/>
            <pc:sldMk cId="2550077709" sldId="277"/>
            <ac:spMk id="3" creationId="{A3ADB425-E986-680A-EB08-3FD4C963BBA7}"/>
          </ac:spMkLst>
        </pc:spChg>
      </pc:sldChg>
      <pc:sldChg chg="addSp modSp new mod">
        <pc:chgData name="Lasse Thorvaldsen" userId="ef528cda-ab17-498a-824a-a3233b61904d" providerId="ADAL" clId="{51B8AA20-0A5C-499B-A9D6-CA6D7B8713AD}" dt="2025-08-21T11:16:05.595" v="6" actId="14100"/>
        <pc:sldMkLst>
          <pc:docMk/>
          <pc:sldMk cId="2253443881" sldId="286"/>
        </pc:sldMkLst>
        <pc:picChg chg="add mod">
          <ac:chgData name="Lasse Thorvaldsen" userId="ef528cda-ab17-498a-824a-a3233b61904d" providerId="ADAL" clId="{51B8AA20-0A5C-499B-A9D6-CA6D7B8713AD}" dt="2025-08-21T11:16:05.595" v="6" actId="14100"/>
          <ac:picMkLst>
            <pc:docMk/>
            <pc:sldMk cId="2253443881" sldId="286"/>
            <ac:picMk id="5" creationId="{7045F8DB-CC72-5F01-D15D-05300302BDA5}"/>
          </ac:picMkLst>
        </pc:picChg>
      </pc:sldChg>
      <pc:sldChg chg="addSp delSp modSp mod">
        <pc:chgData name="Lasse Thorvaldsen" userId="ef528cda-ab17-498a-824a-a3233b61904d" providerId="ADAL" clId="{51B8AA20-0A5C-499B-A9D6-CA6D7B8713AD}" dt="2025-08-25T06:55:05.673" v="16" actId="14100"/>
        <pc:sldMkLst>
          <pc:docMk/>
          <pc:sldMk cId="1420970718" sldId="290"/>
        </pc:sldMkLst>
        <pc:spChg chg="del mod">
          <ac:chgData name="Lasse Thorvaldsen" userId="ef528cda-ab17-498a-824a-a3233b61904d" providerId="ADAL" clId="{51B8AA20-0A5C-499B-A9D6-CA6D7B8713AD}" dt="2025-08-25T06:54:34.401" v="13"/>
          <ac:spMkLst>
            <pc:docMk/>
            <pc:sldMk cId="1420970718" sldId="290"/>
            <ac:spMk id="3" creationId="{4D86BB27-8ECF-9ECD-C913-3368F6BE453C}"/>
          </ac:spMkLst>
        </pc:spChg>
        <pc:spChg chg="add mod">
          <ac:chgData name="Lasse Thorvaldsen" userId="ef528cda-ab17-498a-824a-a3233b61904d" providerId="ADAL" clId="{51B8AA20-0A5C-499B-A9D6-CA6D7B8713AD}" dt="2025-08-25T06:55:05.673" v="16" actId="14100"/>
          <ac:spMkLst>
            <pc:docMk/>
            <pc:sldMk cId="1420970718" sldId="290"/>
            <ac:spMk id="6" creationId="{2D885BA9-362C-5258-A100-41E5A8D8D447}"/>
          </ac:spMkLst>
        </pc:spChg>
      </pc:sldChg>
    </pc:docChg>
  </pc:docChgLst>
  <pc:docChgLst>
    <pc:chgData name="Merete Gimle Labråten" userId="S::meretela@ofk.no::c1864a2c-84ef-4473-a06c-96508a6e5d54" providerId="AD" clId="Web-{D8FAB8AE-C3CC-F55C-7FA3-25197FC79168}"/>
    <pc:docChg chg="addSld delSld modSld sldOrd">
      <pc:chgData name="Merete Gimle Labråten" userId="S::meretela@ofk.no::c1864a2c-84ef-4473-a06c-96508a6e5d54" providerId="AD" clId="Web-{D8FAB8AE-C3CC-F55C-7FA3-25197FC79168}" dt="2025-08-21T13:12:44.021" v="165" actId="20577"/>
      <pc:docMkLst>
        <pc:docMk/>
      </pc:docMkLst>
      <pc:sldChg chg="modSp new">
        <pc:chgData name="Merete Gimle Labråten" userId="S::meretela@ofk.no::c1864a2c-84ef-4473-a06c-96508a6e5d54" providerId="AD" clId="Web-{D8FAB8AE-C3CC-F55C-7FA3-25197FC79168}" dt="2025-08-21T12:58:51.820" v="97" actId="20577"/>
        <pc:sldMkLst>
          <pc:docMk/>
          <pc:sldMk cId="3153850588" sldId="287"/>
        </pc:sldMkLst>
        <pc:spChg chg="mod">
          <ac:chgData name="Merete Gimle Labråten" userId="S::meretela@ofk.no::c1864a2c-84ef-4473-a06c-96508a6e5d54" providerId="AD" clId="Web-{D8FAB8AE-C3CC-F55C-7FA3-25197FC79168}" dt="2025-08-21T12:58:34.742" v="93" actId="20577"/>
          <ac:spMkLst>
            <pc:docMk/>
            <pc:sldMk cId="3153850588" sldId="287"/>
            <ac:spMk id="2" creationId="{3208E258-C58F-4561-0C8A-6DCE01473F27}"/>
          </ac:spMkLst>
        </pc:spChg>
        <pc:spChg chg="mod">
          <ac:chgData name="Merete Gimle Labråten" userId="S::meretela@ofk.no::c1864a2c-84ef-4473-a06c-96508a6e5d54" providerId="AD" clId="Web-{D8FAB8AE-C3CC-F55C-7FA3-25197FC79168}" dt="2025-08-21T12:58:51.820" v="97" actId="20577"/>
          <ac:spMkLst>
            <pc:docMk/>
            <pc:sldMk cId="3153850588" sldId="287"/>
            <ac:spMk id="3" creationId="{54758914-5FE7-BA1E-9CB6-8AF8B46E7A3C}"/>
          </ac:spMkLst>
        </pc:spChg>
      </pc:sldChg>
      <pc:sldChg chg="modSp new del ord">
        <pc:chgData name="Merete Gimle Labråten" userId="S::meretela@ofk.no::c1864a2c-84ef-4473-a06c-96508a6e5d54" providerId="AD" clId="Web-{D8FAB8AE-C3CC-F55C-7FA3-25197FC79168}" dt="2025-08-21T13:11:27.910" v="149"/>
        <pc:sldMkLst>
          <pc:docMk/>
          <pc:sldMk cId="2147017786" sldId="288"/>
        </pc:sldMkLst>
      </pc:sldChg>
      <pc:sldChg chg="new del">
        <pc:chgData name="Merete Gimle Labråten" userId="S::meretela@ofk.no::c1864a2c-84ef-4473-a06c-96508a6e5d54" providerId="AD" clId="Web-{D8FAB8AE-C3CC-F55C-7FA3-25197FC79168}" dt="2025-08-21T12:43:36.587" v="4"/>
        <pc:sldMkLst>
          <pc:docMk/>
          <pc:sldMk cId="2794978069" sldId="288"/>
        </pc:sldMkLst>
      </pc:sldChg>
      <pc:sldChg chg="modSp new del">
        <pc:chgData name="Merete Gimle Labråten" userId="S::meretela@ofk.no::c1864a2c-84ef-4473-a06c-96508a6e5d54" providerId="AD" clId="Web-{D8FAB8AE-C3CC-F55C-7FA3-25197FC79168}" dt="2025-08-21T12:58:40.257" v="94"/>
        <pc:sldMkLst>
          <pc:docMk/>
          <pc:sldMk cId="3519200354" sldId="288"/>
        </pc:sldMkLst>
      </pc:sldChg>
      <pc:sldChg chg="modSp add">
        <pc:chgData name="Merete Gimle Labråten" userId="S::meretela@ofk.no::c1864a2c-84ef-4473-a06c-96508a6e5d54" providerId="AD" clId="Web-{D8FAB8AE-C3CC-F55C-7FA3-25197FC79168}" dt="2025-08-21T13:12:44.021" v="165" actId="20577"/>
        <pc:sldMkLst>
          <pc:docMk/>
          <pc:sldMk cId="2324858041" sldId="289"/>
        </pc:sldMkLst>
        <pc:spChg chg="mod">
          <ac:chgData name="Merete Gimle Labråten" userId="S::meretela@ofk.no::c1864a2c-84ef-4473-a06c-96508a6e5d54" providerId="AD" clId="Web-{D8FAB8AE-C3CC-F55C-7FA3-25197FC79168}" dt="2025-08-21T13:12:44.021" v="165" actId="20577"/>
          <ac:spMkLst>
            <pc:docMk/>
            <pc:sldMk cId="2324858041" sldId="289"/>
            <ac:spMk id="2" creationId="{B9BF7842-BA68-03FB-AB4A-18CE27437C97}"/>
          </ac:spMkLst>
        </pc:spChg>
        <pc:spChg chg="mod">
          <ac:chgData name="Merete Gimle Labråten" userId="S::meretela@ofk.no::c1864a2c-84ef-4473-a06c-96508a6e5d54" providerId="AD" clId="Web-{D8FAB8AE-C3CC-F55C-7FA3-25197FC79168}" dt="2025-08-21T13:11:59.677" v="150" actId="20577"/>
          <ac:spMkLst>
            <pc:docMk/>
            <pc:sldMk cId="2324858041" sldId="289"/>
            <ac:spMk id="4" creationId="{CF21ED54-CBF7-61EC-8502-E30D22A0178F}"/>
          </ac:spMkLst>
        </pc:spChg>
      </pc:sldChg>
    </pc:docChg>
  </pc:docChgLst>
  <pc:docChgLst>
    <pc:chgData name="Lasse Thorvaldsen" userId="ef528cda-ab17-498a-824a-a3233b61904d" providerId="ADAL" clId="{FB87301F-A11B-44E0-AFDE-569A89913005}"/>
    <pc:docChg chg="undo custSel addSld delSld modSld sldOrd">
      <pc:chgData name="Lasse Thorvaldsen" userId="ef528cda-ab17-498a-824a-a3233b61904d" providerId="ADAL" clId="{FB87301F-A11B-44E0-AFDE-569A89913005}" dt="2025-08-18T12:11:16.904" v="772" actId="20577"/>
      <pc:docMkLst>
        <pc:docMk/>
      </pc:docMkLst>
      <pc:sldChg chg="modSp mod">
        <pc:chgData name="Lasse Thorvaldsen" userId="ef528cda-ab17-498a-824a-a3233b61904d" providerId="ADAL" clId="{FB87301F-A11B-44E0-AFDE-569A89913005}" dt="2025-08-18T11:32:30.039" v="177" actId="20577"/>
        <pc:sldMkLst>
          <pc:docMk/>
          <pc:sldMk cId="569105286" sldId="256"/>
        </pc:sldMkLst>
        <pc:spChg chg="mod">
          <ac:chgData name="Lasse Thorvaldsen" userId="ef528cda-ab17-498a-824a-a3233b61904d" providerId="ADAL" clId="{FB87301F-A11B-44E0-AFDE-569A89913005}" dt="2025-08-18T11:32:30.039" v="177" actId="20577"/>
          <ac:spMkLst>
            <pc:docMk/>
            <pc:sldMk cId="569105286" sldId="256"/>
            <ac:spMk id="6" creationId="{74B7E86D-56EE-60A4-B5D1-9FC3D265297F}"/>
          </ac:spMkLst>
        </pc:spChg>
      </pc:sldChg>
      <pc:sldChg chg="addSp delSp modSp mod">
        <pc:chgData name="Lasse Thorvaldsen" userId="ef528cda-ab17-498a-824a-a3233b61904d" providerId="ADAL" clId="{FB87301F-A11B-44E0-AFDE-569A89913005}" dt="2025-08-18T11:54:26.014" v="445" actId="122"/>
        <pc:sldMkLst>
          <pc:docMk/>
          <pc:sldMk cId="1425534346" sldId="257"/>
        </pc:sldMkLst>
        <pc:spChg chg="mod">
          <ac:chgData name="Lasse Thorvaldsen" userId="ef528cda-ab17-498a-824a-a3233b61904d" providerId="ADAL" clId="{FB87301F-A11B-44E0-AFDE-569A89913005}" dt="2025-08-18T11:54:26.014" v="445" actId="122"/>
          <ac:spMkLst>
            <pc:docMk/>
            <pc:sldMk cId="1425534346" sldId="257"/>
            <ac:spMk id="2" creationId="{F2987622-829E-58ED-3715-81E20B301C8B}"/>
          </ac:spMkLst>
        </pc:spChg>
        <pc:picChg chg="add mod ord">
          <ac:chgData name="Lasse Thorvaldsen" userId="ef528cda-ab17-498a-824a-a3233b61904d" providerId="ADAL" clId="{FB87301F-A11B-44E0-AFDE-569A89913005}" dt="2025-08-18T11:54:21.915" v="444" actId="962"/>
          <ac:picMkLst>
            <pc:docMk/>
            <pc:sldMk cId="1425534346" sldId="257"/>
            <ac:picMk id="9" creationId="{7077DEB8-B19A-4B73-D4B2-ADD07FBCB52A}"/>
          </ac:picMkLst>
        </pc:picChg>
      </pc:sldChg>
      <pc:sldChg chg="del">
        <pc:chgData name="Lasse Thorvaldsen" userId="ef528cda-ab17-498a-824a-a3233b61904d" providerId="ADAL" clId="{FB87301F-A11B-44E0-AFDE-569A89913005}" dt="2025-08-18T11:35:47.059" v="178" actId="47"/>
        <pc:sldMkLst>
          <pc:docMk/>
          <pc:sldMk cId="839351842" sldId="260"/>
        </pc:sldMkLst>
      </pc:sldChg>
      <pc:sldChg chg="modSp mod">
        <pc:chgData name="Lasse Thorvaldsen" userId="ef528cda-ab17-498a-824a-a3233b61904d" providerId="ADAL" clId="{FB87301F-A11B-44E0-AFDE-569A89913005}" dt="2025-08-18T11:41:55.647" v="355" actId="27636"/>
        <pc:sldMkLst>
          <pc:docMk/>
          <pc:sldMk cId="3143429285" sldId="262"/>
        </pc:sldMkLst>
        <pc:spChg chg="mod">
          <ac:chgData name="Lasse Thorvaldsen" userId="ef528cda-ab17-498a-824a-a3233b61904d" providerId="ADAL" clId="{FB87301F-A11B-44E0-AFDE-569A89913005}" dt="2025-08-18T11:40:24.466" v="310" actId="20577"/>
          <ac:spMkLst>
            <pc:docMk/>
            <pc:sldMk cId="3143429285" sldId="262"/>
            <ac:spMk id="2" creationId="{BFBB7D17-5E39-A680-AE62-EAD83A7FE946}"/>
          </ac:spMkLst>
        </pc:spChg>
        <pc:spChg chg="mod">
          <ac:chgData name="Lasse Thorvaldsen" userId="ef528cda-ab17-498a-824a-a3233b61904d" providerId="ADAL" clId="{FB87301F-A11B-44E0-AFDE-569A89913005}" dt="2025-08-18T11:41:55.647" v="355" actId="27636"/>
          <ac:spMkLst>
            <pc:docMk/>
            <pc:sldMk cId="3143429285" sldId="262"/>
            <ac:spMk id="3" creationId="{AB929827-2660-651C-630F-5AEE042AA01B}"/>
          </ac:spMkLst>
        </pc:spChg>
      </pc:sldChg>
      <pc:sldChg chg="modSp mod">
        <pc:chgData name="Lasse Thorvaldsen" userId="ef528cda-ab17-498a-824a-a3233b61904d" providerId="ADAL" clId="{FB87301F-A11B-44E0-AFDE-569A89913005}" dt="2025-08-18T11:50:42.202" v="388" actId="1076"/>
        <pc:sldMkLst>
          <pc:docMk/>
          <pc:sldMk cId="4014337796" sldId="275"/>
        </pc:sldMkLst>
        <pc:spChg chg="mod">
          <ac:chgData name="Lasse Thorvaldsen" userId="ef528cda-ab17-498a-824a-a3233b61904d" providerId="ADAL" clId="{FB87301F-A11B-44E0-AFDE-569A89913005}" dt="2025-08-18T11:50:36.702" v="387" actId="27636"/>
          <ac:spMkLst>
            <pc:docMk/>
            <pc:sldMk cId="4014337796" sldId="275"/>
            <ac:spMk id="2" creationId="{BA346AD5-5C69-D704-4848-F0907E12CD9E}"/>
          </ac:spMkLst>
        </pc:spChg>
        <pc:picChg chg="mod">
          <ac:chgData name="Lasse Thorvaldsen" userId="ef528cda-ab17-498a-824a-a3233b61904d" providerId="ADAL" clId="{FB87301F-A11B-44E0-AFDE-569A89913005}" dt="2025-08-18T11:50:42.202" v="388" actId="1076"/>
          <ac:picMkLst>
            <pc:docMk/>
            <pc:sldMk cId="4014337796" sldId="275"/>
            <ac:picMk id="1026" creationId="{E81422E9-80B3-81C4-6844-A6708122607E}"/>
          </ac:picMkLst>
        </pc:picChg>
      </pc:sldChg>
      <pc:sldChg chg="addSp delSp modSp mod ord">
        <pc:chgData name="Lasse Thorvaldsen" userId="ef528cda-ab17-498a-824a-a3233b61904d" providerId="ADAL" clId="{FB87301F-A11B-44E0-AFDE-569A89913005}" dt="2025-08-18T11:39:36.920" v="226" actId="14100"/>
        <pc:sldMkLst>
          <pc:docMk/>
          <pc:sldMk cId="483318398" sldId="276"/>
        </pc:sldMkLst>
        <pc:spChg chg="mod">
          <ac:chgData name="Lasse Thorvaldsen" userId="ef528cda-ab17-498a-824a-a3233b61904d" providerId="ADAL" clId="{FB87301F-A11B-44E0-AFDE-569A89913005}" dt="2025-08-18T11:39:27.191" v="225" actId="122"/>
          <ac:spMkLst>
            <pc:docMk/>
            <pc:sldMk cId="483318398" sldId="276"/>
            <ac:spMk id="2" creationId="{934D1B21-CA35-9A63-9ECB-B09F8B9B2185}"/>
          </ac:spMkLst>
        </pc:spChg>
        <pc:spChg chg="mod">
          <ac:chgData name="Lasse Thorvaldsen" userId="ef528cda-ab17-498a-824a-a3233b61904d" providerId="ADAL" clId="{FB87301F-A11B-44E0-AFDE-569A89913005}" dt="2025-08-18T11:39:20.121" v="224" actId="26606"/>
          <ac:spMkLst>
            <pc:docMk/>
            <pc:sldMk cId="483318398" sldId="276"/>
            <ac:spMk id="4" creationId="{904D4D69-8054-DAFF-9254-0770784ACD6B}"/>
          </ac:spMkLst>
        </pc:spChg>
        <pc:spChg chg="mod">
          <ac:chgData name="Lasse Thorvaldsen" userId="ef528cda-ab17-498a-824a-a3233b61904d" providerId="ADAL" clId="{FB87301F-A11B-44E0-AFDE-569A89913005}" dt="2025-08-18T11:39:20.121" v="224" actId="26606"/>
          <ac:spMkLst>
            <pc:docMk/>
            <pc:sldMk cId="483318398" sldId="276"/>
            <ac:spMk id="5" creationId="{3D1A7713-4D2F-0AEF-0C0D-EC064AEC7C9A}"/>
          </ac:spMkLst>
        </pc:spChg>
        <pc:picChg chg="add mod ord">
          <ac:chgData name="Lasse Thorvaldsen" userId="ef528cda-ab17-498a-824a-a3233b61904d" providerId="ADAL" clId="{FB87301F-A11B-44E0-AFDE-569A89913005}" dt="2025-08-18T11:39:36.920" v="226" actId="14100"/>
          <ac:picMkLst>
            <pc:docMk/>
            <pc:sldMk cId="483318398" sldId="276"/>
            <ac:picMk id="1026" creationId="{1EF3D1A9-17F1-4A00-EE53-E985F9D53016}"/>
          </ac:picMkLst>
        </pc:picChg>
      </pc:sldChg>
      <pc:sldChg chg="modSp mod">
        <pc:chgData name="Lasse Thorvaldsen" userId="ef528cda-ab17-498a-824a-a3233b61904d" providerId="ADAL" clId="{FB87301F-A11B-44E0-AFDE-569A89913005}" dt="2025-08-18T11:44:38.997" v="382" actId="20577"/>
        <pc:sldMkLst>
          <pc:docMk/>
          <pc:sldMk cId="2550077709" sldId="277"/>
        </pc:sldMkLst>
        <pc:spChg chg="mod">
          <ac:chgData name="Lasse Thorvaldsen" userId="ef528cda-ab17-498a-824a-a3233b61904d" providerId="ADAL" clId="{FB87301F-A11B-44E0-AFDE-569A89913005}" dt="2025-08-18T11:44:38.997" v="382" actId="20577"/>
          <ac:spMkLst>
            <pc:docMk/>
            <pc:sldMk cId="2550077709" sldId="277"/>
            <ac:spMk id="2" creationId="{AC33399E-9F14-918B-1CFB-509A1183122D}"/>
          </ac:spMkLst>
        </pc:spChg>
        <pc:spChg chg="mod">
          <ac:chgData name="Lasse Thorvaldsen" userId="ef528cda-ab17-498a-824a-a3233b61904d" providerId="ADAL" clId="{FB87301F-A11B-44E0-AFDE-569A89913005}" dt="2025-08-18T11:44:19.903" v="356" actId="6549"/>
          <ac:spMkLst>
            <pc:docMk/>
            <pc:sldMk cId="2550077709" sldId="277"/>
            <ac:spMk id="3" creationId="{A3ADB425-E986-680A-EB08-3FD4C963BBA7}"/>
          </ac:spMkLst>
        </pc:spChg>
      </pc:sldChg>
      <pc:sldChg chg="del">
        <pc:chgData name="Lasse Thorvaldsen" userId="ef528cda-ab17-498a-824a-a3233b61904d" providerId="ADAL" clId="{FB87301F-A11B-44E0-AFDE-569A89913005}" dt="2025-08-18T11:44:22.299" v="357" actId="47"/>
        <pc:sldMkLst>
          <pc:docMk/>
          <pc:sldMk cId="449878045" sldId="278"/>
        </pc:sldMkLst>
      </pc:sldChg>
      <pc:sldChg chg="modSp mod">
        <pc:chgData name="Lasse Thorvaldsen" userId="ef528cda-ab17-498a-824a-a3233b61904d" providerId="ADAL" clId="{FB87301F-A11B-44E0-AFDE-569A89913005}" dt="2025-08-18T11:31:10.003" v="137" actId="6549"/>
        <pc:sldMkLst>
          <pc:docMk/>
          <pc:sldMk cId="4216320562" sldId="279"/>
        </pc:sldMkLst>
        <pc:graphicFrameChg chg="modGraphic">
          <ac:chgData name="Lasse Thorvaldsen" userId="ef528cda-ab17-498a-824a-a3233b61904d" providerId="ADAL" clId="{FB87301F-A11B-44E0-AFDE-569A89913005}" dt="2025-08-18T11:31:10.003" v="137" actId="6549"/>
          <ac:graphicFrameMkLst>
            <pc:docMk/>
            <pc:sldMk cId="4216320562" sldId="279"/>
            <ac:graphicFrameMk id="6" creationId="{2D5C80D7-3BB0-9363-2D73-B60FEDA43B72}"/>
          </ac:graphicFrameMkLst>
        </pc:graphicFrameChg>
      </pc:sldChg>
      <pc:sldChg chg="modSp mod">
        <pc:chgData name="Lasse Thorvaldsen" userId="ef528cda-ab17-498a-824a-a3233b61904d" providerId="ADAL" clId="{FB87301F-A11B-44E0-AFDE-569A89913005}" dt="2025-08-18T12:11:16.904" v="772" actId="20577"/>
        <pc:sldMkLst>
          <pc:docMk/>
          <pc:sldMk cId="3338984796" sldId="280"/>
        </pc:sldMkLst>
        <pc:graphicFrameChg chg="mod modGraphic">
          <ac:chgData name="Lasse Thorvaldsen" userId="ef528cda-ab17-498a-824a-a3233b61904d" providerId="ADAL" clId="{FB87301F-A11B-44E0-AFDE-569A89913005}" dt="2025-08-18T12:11:16.904" v="772" actId="20577"/>
          <ac:graphicFrameMkLst>
            <pc:docMk/>
            <pc:sldMk cId="3338984796" sldId="280"/>
            <ac:graphicFrameMk id="7" creationId="{535D579A-680A-5B15-DD48-B5A65E6F7159}"/>
          </ac:graphicFrameMkLst>
        </pc:graphicFrameChg>
      </pc:sldChg>
      <pc:sldChg chg="ord">
        <pc:chgData name="Lasse Thorvaldsen" userId="ef528cda-ab17-498a-824a-a3233b61904d" providerId="ADAL" clId="{FB87301F-A11B-44E0-AFDE-569A89913005}" dt="2025-08-18T11:36:32.751" v="180"/>
        <pc:sldMkLst>
          <pc:docMk/>
          <pc:sldMk cId="1774281546" sldId="281"/>
        </pc:sldMkLst>
      </pc:sldChg>
      <pc:sldChg chg="modSp mod">
        <pc:chgData name="Lasse Thorvaldsen" userId="ef528cda-ab17-498a-824a-a3233b61904d" providerId="ADAL" clId="{FB87301F-A11B-44E0-AFDE-569A89913005}" dt="2025-08-18T11:37:28.782" v="217" actId="14100"/>
        <pc:sldMkLst>
          <pc:docMk/>
          <pc:sldMk cId="2126738477" sldId="282"/>
        </pc:sldMkLst>
        <pc:spChg chg="mod">
          <ac:chgData name="Lasse Thorvaldsen" userId="ef528cda-ab17-498a-824a-a3233b61904d" providerId="ADAL" clId="{FB87301F-A11B-44E0-AFDE-569A89913005}" dt="2025-08-18T11:37:28.782" v="217" actId="14100"/>
          <ac:spMkLst>
            <pc:docMk/>
            <pc:sldMk cId="2126738477" sldId="282"/>
            <ac:spMk id="3" creationId="{43AFB30B-47E5-20FF-8A0F-3FC510CE7E2B}"/>
          </ac:spMkLst>
        </pc:spChg>
      </pc:sldChg>
      <pc:sldChg chg="addSp delSp modSp new mod">
        <pc:chgData name="Lasse Thorvaldsen" userId="ef528cda-ab17-498a-824a-a3233b61904d" providerId="ADAL" clId="{FB87301F-A11B-44E0-AFDE-569A89913005}" dt="2025-08-18T11:53:19.053" v="436" actId="1076"/>
        <pc:sldMkLst>
          <pc:docMk/>
          <pc:sldMk cId="2317804752" sldId="284"/>
        </pc:sldMkLst>
        <pc:spChg chg="mod">
          <ac:chgData name="Lasse Thorvaldsen" userId="ef528cda-ab17-498a-824a-a3233b61904d" providerId="ADAL" clId="{FB87301F-A11B-44E0-AFDE-569A89913005}" dt="2025-08-18T11:51:15.301" v="432" actId="20577"/>
          <ac:spMkLst>
            <pc:docMk/>
            <pc:sldMk cId="2317804752" sldId="284"/>
            <ac:spMk id="2" creationId="{91E5CBAF-0CB9-252B-E2A5-E7BB60C311B5}"/>
          </ac:spMkLst>
        </pc:spChg>
        <pc:spChg chg="add mod">
          <ac:chgData name="Lasse Thorvaldsen" userId="ef528cda-ab17-498a-824a-a3233b61904d" providerId="ADAL" clId="{FB87301F-A11B-44E0-AFDE-569A89913005}" dt="2025-08-18T11:53:19.053" v="436" actId="1076"/>
          <ac:spMkLst>
            <pc:docMk/>
            <pc:sldMk cId="2317804752" sldId="284"/>
            <ac:spMk id="6" creationId="{CD9F53F6-9D93-762A-881A-3A5E2F737611}"/>
          </ac:spMkLst>
        </pc:spChg>
      </pc:sldChg>
      <pc:sldChg chg="addSp delSp modSp new mod">
        <pc:chgData name="Lasse Thorvaldsen" userId="ef528cda-ab17-498a-824a-a3233b61904d" providerId="ADAL" clId="{FB87301F-A11B-44E0-AFDE-569A89913005}" dt="2025-08-18T11:58:44.018" v="486" actId="20577"/>
        <pc:sldMkLst>
          <pc:docMk/>
          <pc:sldMk cId="2637859731" sldId="285"/>
        </pc:sldMkLst>
        <pc:spChg chg="mod">
          <ac:chgData name="Lasse Thorvaldsen" userId="ef528cda-ab17-498a-824a-a3233b61904d" providerId="ADAL" clId="{FB87301F-A11B-44E0-AFDE-569A89913005}" dt="2025-08-18T11:58:44.018" v="486" actId="20577"/>
          <ac:spMkLst>
            <pc:docMk/>
            <pc:sldMk cId="2637859731" sldId="285"/>
            <ac:spMk id="2" creationId="{D68AEDBC-67EA-F563-2641-A4DF0255BA1F}"/>
          </ac:spMkLst>
        </pc:spChg>
        <pc:spChg chg="mod">
          <ac:chgData name="Lasse Thorvaldsen" userId="ef528cda-ab17-498a-824a-a3233b61904d" providerId="ADAL" clId="{FB87301F-A11B-44E0-AFDE-569A89913005}" dt="2025-08-18T11:57:38.336" v="458" actId="26606"/>
          <ac:spMkLst>
            <pc:docMk/>
            <pc:sldMk cId="2637859731" sldId="285"/>
            <ac:spMk id="4" creationId="{FB1905C8-F965-E047-EBB8-DD5C964538F5}"/>
          </ac:spMkLst>
        </pc:spChg>
        <pc:spChg chg="mod">
          <ac:chgData name="Lasse Thorvaldsen" userId="ef528cda-ab17-498a-824a-a3233b61904d" providerId="ADAL" clId="{FB87301F-A11B-44E0-AFDE-569A89913005}" dt="2025-08-18T11:57:38.336" v="458" actId="26606"/>
          <ac:spMkLst>
            <pc:docMk/>
            <pc:sldMk cId="2637859731" sldId="285"/>
            <ac:spMk id="5" creationId="{18D9C222-6552-E359-7C73-17450AC950DE}"/>
          </ac:spMkLst>
        </pc:spChg>
        <pc:picChg chg="add mod ord">
          <ac:chgData name="Lasse Thorvaldsen" userId="ef528cda-ab17-498a-824a-a3233b61904d" providerId="ADAL" clId="{FB87301F-A11B-44E0-AFDE-569A89913005}" dt="2025-08-18T11:57:38.336" v="458" actId="26606"/>
          <ac:picMkLst>
            <pc:docMk/>
            <pc:sldMk cId="2637859731" sldId="285"/>
            <ac:picMk id="3074" creationId="{1599B9BD-F928-708E-9C03-8AAF6B21B122}"/>
          </ac:picMkLst>
        </pc:picChg>
      </pc:sldChg>
    </pc:docChg>
  </pc:docChgLst>
  <pc:docChgLst>
    <pc:chgData name="Merete Gimle Labråten" userId="S::meretela@ofk.no::c1864a2c-84ef-4473-a06c-96508a6e5d54" providerId="AD" clId="Web-{9B1F1F2D-D66E-64D5-235C-5D415D985DD9}"/>
    <pc:docChg chg="addSld delSld modSld">
      <pc:chgData name="Merete Gimle Labråten" userId="S::meretela@ofk.no::c1864a2c-84ef-4473-a06c-96508a6e5d54" providerId="AD" clId="Web-{9B1F1F2D-D66E-64D5-235C-5D415D985DD9}" dt="2024-08-26T12:20:04.273" v="526"/>
      <pc:docMkLst>
        <pc:docMk/>
      </pc:docMkLst>
      <pc:sldChg chg="modSp new">
        <pc:chgData name="Merete Gimle Labråten" userId="S::meretela@ofk.no::c1864a2c-84ef-4473-a06c-96508a6e5d54" providerId="AD" clId="Web-{9B1F1F2D-D66E-64D5-235C-5D415D985DD9}" dt="2024-08-26T12:18:50.131" v="524" actId="20577"/>
        <pc:sldMkLst>
          <pc:docMk/>
          <pc:sldMk cId="2126738477" sldId="282"/>
        </pc:sldMkLst>
      </pc:sldChg>
      <pc:sldChg chg="add del replId">
        <pc:chgData name="Merete Gimle Labråten" userId="S::meretela@ofk.no::c1864a2c-84ef-4473-a06c-96508a6e5d54" providerId="AD" clId="Web-{9B1F1F2D-D66E-64D5-235C-5D415D985DD9}" dt="2024-08-26T12:20:04.273" v="526"/>
        <pc:sldMkLst>
          <pc:docMk/>
          <pc:sldMk cId="3537927816" sldId="283"/>
        </pc:sldMkLst>
      </pc:sldChg>
    </pc:docChg>
  </pc:docChgLst>
  <pc:docChgLst>
    <pc:chgData name="Fredrik Arnesen" userId="0f25e534-b071-463b-ab9a-9a7b51c97dc0" providerId="ADAL" clId="{96122852-0220-44B2-A50F-B1B87DBC9A67}"/>
    <pc:docChg chg="custSel addSld modSld">
      <pc:chgData name="Fredrik Arnesen" userId="0f25e534-b071-463b-ab9a-9a7b51c97dc0" providerId="ADAL" clId="{96122852-0220-44B2-A50F-B1B87DBC9A67}" dt="2025-08-25T06:01:05.475" v="4" actId="680"/>
      <pc:docMkLst>
        <pc:docMk/>
      </pc:docMkLst>
      <pc:sldChg chg="addSp delSp modSp mod">
        <pc:chgData name="Fredrik Arnesen" userId="0f25e534-b071-463b-ab9a-9a7b51c97dc0" providerId="ADAL" clId="{96122852-0220-44B2-A50F-B1B87DBC9A67}" dt="2025-08-25T06:00:45.495" v="3" actId="22"/>
        <pc:sldMkLst>
          <pc:docMk/>
          <pc:sldMk cId="1774281546" sldId="281"/>
        </pc:sldMkLst>
        <pc:spChg chg="del">
          <ac:chgData name="Fredrik Arnesen" userId="0f25e534-b071-463b-ab9a-9a7b51c97dc0" providerId="ADAL" clId="{96122852-0220-44B2-A50F-B1B87DBC9A67}" dt="2025-08-25T06:00:38.792" v="1" actId="478"/>
          <ac:spMkLst>
            <pc:docMk/>
            <pc:sldMk cId="1774281546" sldId="281"/>
            <ac:spMk id="2" creationId="{31AC74E3-D3EF-790B-C9A4-C1AD0E9685E4}"/>
          </ac:spMkLst>
        </pc:spChg>
        <pc:spChg chg="add del mod">
          <ac:chgData name="Fredrik Arnesen" userId="0f25e534-b071-463b-ab9a-9a7b51c97dc0" providerId="ADAL" clId="{96122852-0220-44B2-A50F-B1B87DBC9A67}" dt="2025-08-25T06:00:39.812" v="2" actId="478"/>
          <ac:spMkLst>
            <pc:docMk/>
            <pc:sldMk cId="1774281546" sldId="281"/>
            <ac:spMk id="3" creationId="{8989F5C2-617F-6803-BFEA-428A002F5E37}"/>
          </ac:spMkLst>
        </pc:spChg>
        <pc:picChg chg="add">
          <ac:chgData name="Fredrik Arnesen" userId="0f25e534-b071-463b-ab9a-9a7b51c97dc0" providerId="ADAL" clId="{96122852-0220-44B2-A50F-B1B87DBC9A67}" dt="2025-08-25T06:00:45.495" v="3" actId="22"/>
          <ac:picMkLst>
            <pc:docMk/>
            <pc:sldMk cId="1774281546" sldId="281"/>
            <ac:picMk id="7" creationId="{9949E4A1-014D-802E-9E9B-C98E2FF09374}"/>
          </ac:picMkLst>
        </pc:picChg>
        <pc:picChg chg="del">
          <ac:chgData name="Fredrik Arnesen" userId="0f25e534-b071-463b-ab9a-9a7b51c97dc0" providerId="ADAL" clId="{96122852-0220-44B2-A50F-B1B87DBC9A67}" dt="2025-08-25T06:00:35.234" v="0" actId="478"/>
          <ac:picMkLst>
            <pc:docMk/>
            <pc:sldMk cId="1774281546" sldId="281"/>
            <ac:picMk id="1026" creationId="{D5CF7AA4-28C6-989A-63D7-63A5FEED25CB}"/>
          </ac:picMkLst>
        </pc:picChg>
      </pc:sldChg>
      <pc:sldChg chg="new">
        <pc:chgData name="Fredrik Arnesen" userId="0f25e534-b071-463b-ab9a-9a7b51c97dc0" providerId="ADAL" clId="{96122852-0220-44B2-A50F-B1B87DBC9A67}" dt="2025-08-25T06:01:05.475" v="4" actId="680"/>
        <pc:sldMkLst>
          <pc:docMk/>
          <pc:sldMk cId="1420970718" sldId="290"/>
        </pc:sldMkLst>
      </pc:sldChg>
    </pc:docChg>
  </pc:docChgLst>
  <pc:docChgLst>
    <pc:chgData name="Øystein Boye Okkenhaug" userId="S::oysteinok@ofk.no::89b3666e-bc00-4243-9a6e-d877c3259c87" providerId="AD" clId="Web-{56AEE101-B95B-BC77-66D5-7FF6AEABCF55}"/>
    <pc:docChg chg="modSld">
      <pc:chgData name="Øystein Boye Okkenhaug" userId="S::oysteinok@ofk.no::89b3666e-bc00-4243-9a6e-d877c3259c87" providerId="AD" clId="Web-{56AEE101-B95B-BC77-66D5-7FF6AEABCF55}" dt="2024-08-26T13:48:56.323" v="9"/>
      <pc:docMkLst>
        <pc:docMk/>
      </pc:docMkLst>
      <pc:sldChg chg="modSp">
        <pc:chgData name="Øystein Boye Okkenhaug" userId="S::oysteinok@ofk.no::89b3666e-bc00-4243-9a6e-d877c3259c87" providerId="AD" clId="Web-{56AEE101-B95B-BC77-66D5-7FF6AEABCF55}" dt="2024-08-26T13:48:56.323" v="9"/>
        <pc:sldMkLst>
          <pc:docMk/>
          <pc:sldMk cId="3338984796" sldId="280"/>
        </pc:sldMkLst>
      </pc:sldChg>
    </pc:docChg>
  </pc:docChgLst>
  <pc:docChgLst>
    <pc:chgData name="Lasse Thorvaldsen" userId="ef528cda-ab17-498a-824a-a3233b61904d" providerId="ADAL" clId="{65BCCB70-6DA1-4AC6-91E2-3840697185C1}"/>
    <pc:docChg chg="addSld modSld">
      <pc:chgData name="Lasse Thorvaldsen" userId="ef528cda-ab17-498a-824a-a3233b61904d" providerId="ADAL" clId="{65BCCB70-6DA1-4AC6-91E2-3840697185C1}" dt="2024-08-26T13:17:30.084" v="168" actId="20577"/>
      <pc:docMkLst>
        <pc:docMk/>
      </pc:docMkLst>
      <pc:sldChg chg="modSp mod">
        <pc:chgData name="Lasse Thorvaldsen" userId="ef528cda-ab17-498a-824a-a3233b61904d" providerId="ADAL" clId="{65BCCB70-6DA1-4AC6-91E2-3840697185C1}" dt="2024-08-26T13:10:50.744" v="145" actId="14100"/>
        <pc:sldMkLst>
          <pc:docMk/>
          <pc:sldMk cId="569105286" sldId="256"/>
        </pc:sldMkLst>
      </pc:sldChg>
      <pc:sldChg chg="modSp mod">
        <pc:chgData name="Lasse Thorvaldsen" userId="ef528cda-ab17-498a-824a-a3233b61904d" providerId="ADAL" clId="{65BCCB70-6DA1-4AC6-91E2-3840697185C1}" dt="2024-08-26T13:16:23.034" v="167" actId="20577"/>
        <pc:sldMkLst>
          <pc:docMk/>
          <pc:sldMk cId="3143429285" sldId="262"/>
        </pc:sldMkLst>
      </pc:sldChg>
      <pc:sldChg chg="modSp mod">
        <pc:chgData name="Lasse Thorvaldsen" userId="ef528cda-ab17-498a-824a-a3233b61904d" providerId="ADAL" clId="{65BCCB70-6DA1-4AC6-91E2-3840697185C1}" dt="2024-08-22T10:05:48.654" v="28" actId="20577"/>
        <pc:sldMkLst>
          <pc:docMk/>
          <pc:sldMk cId="4216320562" sldId="279"/>
        </pc:sldMkLst>
      </pc:sldChg>
      <pc:sldChg chg="addSp delSp modSp new mod">
        <pc:chgData name="Lasse Thorvaldsen" userId="ef528cda-ab17-498a-824a-a3233b61904d" providerId="ADAL" clId="{65BCCB70-6DA1-4AC6-91E2-3840697185C1}" dt="2024-08-26T09:30:06.677" v="137" actId="14100"/>
        <pc:sldMkLst>
          <pc:docMk/>
          <pc:sldMk cId="1774281546" sldId="281"/>
        </pc:sldMkLst>
      </pc:sldChg>
      <pc:sldChg chg="modSp mod">
        <pc:chgData name="Lasse Thorvaldsen" userId="ef528cda-ab17-498a-824a-a3233b61904d" providerId="ADAL" clId="{65BCCB70-6DA1-4AC6-91E2-3840697185C1}" dt="2024-08-26T13:17:30.084" v="168" actId="20577"/>
        <pc:sldMkLst>
          <pc:docMk/>
          <pc:sldMk cId="2126738477" sldId="282"/>
        </pc:sldMkLst>
      </pc:sldChg>
    </pc:docChg>
  </pc:docChgLst>
  <pc:docChgLst>
    <pc:chgData name="Lasse Thorvaldsen" userId="ef528cda-ab17-498a-824a-a3233b61904d" providerId="ADAL" clId="{0A9A3C1B-7E4B-4C4D-A606-9A9B511DCF4D}"/>
    <pc:docChg chg="delSld modSld">
      <pc:chgData name="Lasse Thorvaldsen" userId="ef528cda-ab17-498a-824a-a3233b61904d" providerId="ADAL" clId="{0A9A3C1B-7E4B-4C4D-A606-9A9B511DCF4D}" dt="2025-08-25T11:01:39.160" v="29" actId="47"/>
      <pc:docMkLst>
        <pc:docMk/>
      </pc:docMkLst>
      <pc:sldChg chg="del">
        <pc:chgData name="Lasse Thorvaldsen" userId="ef528cda-ab17-498a-824a-a3233b61904d" providerId="ADAL" clId="{0A9A3C1B-7E4B-4C4D-A606-9A9B511DCF4D}" dt="2025-08-25T11:01:39.160" v="29" actId="47"/>
        <pc:sldMkLst>
          <pc:docMk/>
          <pc:sldMk cId="1583983829" sldId="274"/>
        </pc:sldMkLst>
      </pc:sldChg>
      <pc:sldChg chg="modSp mod">
        <pc:chgData name="Lasse Thorvaldsen" userId="ef528cda-ab17-498a-824a-a3233b61904d" providerId="ADAL" clId="{0A9A3C1B-7E4B-4C4D-A606-9A9B511DCF4D}" dt="2025-08-18T12:29:46.663" v="3" actId="20577"/>
        <pc:sldMkLst>
          <pc:docMk/>
          <pc:sldMk cId="4216320562" sldId="279"/>
        </pc:sldMkLst>
        <pc:graphicFrameChg chg="modGraphic">
          <ac:chgData name="Lasse Thorvaldsen" userId="ef528cda-ab17-498a-824a-a3233b61904d" providerId="ADAL" clId="{0A9A3C1B-7E4B-4C4D-A606-9A9B511DCF4D}" dt="2025-08-18T12:29:46.663" v="3" actId="20577"/>
          <ac:graphicFrameMkLst>
            <pc:docMk/>
            <pc:sldMk cId="4216320562" sldId="279"/>
            <ac:graphicFrameMk id="6" creationId="{2D5C80D7-3BB0-9363-2D73-B60FEDA43B72}"/>
          </ac:graphicFrameMkLst>
        </pc:graphicFrameChg>
      </pc:sldChg>
      <pc:sldChg chg="modSp mod">
        <pc:chgData name="Lasse Thorvaldsen" userId="ef528cda-ab17-498a-824a-a3233b61904d" providerId="ADAL" clId="{0A9A3C1B-7E4B-4C4D-A606-9A9B511DCF4D}" dt="2025-08-18T12:31:15.485" v="28" actId="20577"/>
        <pc:sldMkLst>
          <pc:docMk/>
          <pc:sldMk cId="3338984796" sldId="280"/>
        </pc:sldMkLst>
        <pc:graphicFrameChg chg="modGraphic">
          <ac:chgData name="Lasse Thorvaldsen" userId="ef528cda-ab17-498a-824a-a3233b61904d" providerId="ADAL" clId="{0A9A3C1B-7E4B-4C4D-A606-9A9B511DCF4D}" dt="2025-08-18T12:31:15.485" v="28" actId="20577"/>
          <ac:graphicFrameMkLst>
            <pc:docMk/>
            <pc:sldMk cId="3338984796" sldId="280"/>
            <ac:graphicFrameMk id="7" creationId="{535D579A-680A-5B15-DD48-B5A65E6F7159}"/>
          </ac:graphicFrameMkLst>
        </pc:graphicFrameChg>
      </pc:sldChg>
    </pc:docChg>
  </pc:docChgLst>
  <pc:docChgLst>
    <pc:chgData name="Lasse Thorvaldsen" userId="ef528cda-ab17-498a-824a-a3233b61904d" providerId="ADAL" clId="{5496AFDD-EDA9-4A88-8869-A3E3A9D4D6C2}"/>
    <pc:docChg chg="undo custSel addSld delSld modSld sldOrd">
      <pc:chgData name="Lasse Thorvaldsen" userId="ef528cda-ab17-498a-824a-a3233b61904d" providerId="ADAL" clId="{5496AFDD-EDA9-4A88-8869-A3E3A9D4D6C2}" dt="2024-08-22T08:22:39.746" v="1608" actId="255"/>
      <pc:docMkLst>
        <pc:docMk/>
      </pc:docMkLst>
      <pc:sldChg chg="modSp mod">
        <pc:chgData name="Lasse Thorvaldsen" userId="ef528cda-ab17-498a-824a-a3233b61904d" providerId="ADAL" clId="{5496AFDD-EDA9-4A88-8869-A3E3A9D4D6C2}" dt="2024-08-21T07:10:01.568" v="29" actId="1076"/>
        <pc:sldMkLst>
          <pc:docMk/>
          <pc:sldMk cId="569105286" sldId="256"/>
        </pc:sldMkLst>
      </pc:sldChg>
      <pc:sldChg chg="addSp delSp modSp mod ord modNotesTx">
        <pc:chgData name="Lasse Thorvaldsen" userId="ef528cda-ab17-498a-824a-a3233b61904d" providerId="ADAL" clId="{5496AFDD-EDA9-4A88-8869-A3E3A9D4D6C2}" dt="2024-08-21T07:20:36.387" v="314" actId="20577"/>
        <pc:sldMkLst>
          <pc:docMk/>
          <pc:sldMk cId="1425534346" sldId="257"/>
        </pc:sldMkLst>
      </pc:sldChg>
      <pc:sldChg chg="addSp modSp mod modClrScheme chgLayout">
        <pc:chgData name="Lasse Thorvaldsen" userId="ef528cda-ab17-498a-824a-a3233b61904d" providerId="ADAL" clId="{5496AFDD-EDA9-4A88-8869-A3E3A9D4D6C2}" dt="2024-08-21T07:31:16.779" v="547" actId="14100"/>
        <pc:sldMkLst>
          <pc:docMk/>
          <pc:sldMk cId="1859950643" sldId="259"/>
        </pc:sldMkLst>
      </pc:sldChg>
      <pc:sldChg chg="addSp delSp modSp mod">
        <pc:chgData name="Lasse Thorvaldsen" userId="ef528cda-ab17-498a-824a-a3233b61904d" providerId="ADAL" clId="{5496AFDD-EDA9-4A88-8869-A3E3A9D4D6C2}" dt="2024-08-21T07:30:32.105" v="542" actId="14100"/>
        <pc:sldMkLst>
          <pc:docMk/>
          <pc:sldMk cId="839351842" sldId="260"/>
        </pc:sldMkLst>
      </pc:sldChg>
      <pc:sldChg chg="modSp del mod">
        <pc:chgData name="Lasse Thorvaldsen" userId="ef528cda-ab17-498a-824a-a3233b61904d" providerId="ADAL" clId="{5496AFDD-EDA9-4A88-8869-A3E3A9D4D6C2}" dt="2024-08-21T07:32:04.253" v="550" actId="47"/>
        <pc:sldMkLst>
          <pc:docMk/>
          <pc:sldMk cId="554385459" sldId="261"/>
        </pc:sldMkLst>
      </pc:sldChg>
      <pc:sldChg chg="modSp mod">
        <pc:chgData name="Lasse Thorvaldsen" userId="ef528cda-ab17-498a-824a-a3233b61904d" providerId="ADAL" clId="{5496AFDD-EDA9-4A88-8869-A3E3A9D4D6C2}" dt="2024-08-22T06:29:54.307" v="876" actId="20577"/>
        <pc:sldMkLst>
          <pc:docMk/>
          <pc:sldMk cId="3143429285" sldId="262"/>
        </pc:sldMkLst>
      </pc:sldChg>
      <pc:sldChg chg="del ord">
        <pc:chgData name="Lasse Thorvaldsen" userId="ef528cda-ab17-498a-824a-a3233b61904d" providerId="ADAL" clId="{5496AFDD-EDA9-4A88-8869-A3E3A9D4D6C2}" dt="2024-08-22T06:56:26.052" v="1001" actId="47"/>
        <pc:sldMkLst>
          <pc:docMk/>
          <pc:sldMk cId="3146017408" sldId="264"/>
        </pc:sldMkLst>
      </pc:sldChg>
      <pc:sldChg chg="del">
        <pc:chgData name="Lasse Thorvaldsen" userId="ef528cda-ab17-498a-824a-a3233b61904d" providerId="ADAL" clId="{5496AFDD-EDA9-4A88-8869-A3E3A9D4D6C2}" dt="2024-08-22T06:31:23.175" v="1000" actId="47"/>
        <pc:sldMkLst>
          <pc:docMk/>
          <pc:sldMk cId="1255131523" sldId="265"/>
        </pc:sldMkLst>
      </pc:sldChg>
      <pc:sldChg chg="modSp mod">
        <pc:chgData name="Lasse Thorvaldsen" userId="ef528cda-ab17-498a-824a-a3233b61904d" providerId="ADAL" clId="{5496AFDD-EDA9-4A88-8869-A3E3A9D4D6C2}" dt="2024-08-21T07:10:21.685" v="30" actId="20577"/>
        <pc:sldMkLst>
          <pc:docMk/>
          <pc:sldMk cId="1583983829" sldId="274"/>
        </pc:sldMkLst>
      </pc:sldChg>
      <pc:sldChg chg="addSp delSp modSp new mod">
        <pc:chgData name="Lasse Thorvaldsen" userId="ef528cda-ab17-498a-824a-a3233b61904d" providerId="ADAL" clId="{5496AFDD-EDA9-4A88-8869-A3E3A9D4D6C2}" dt="2024-08-22T06:27:10.319" v="766" actId="1076"/>
        <pc:sldMkLst>
          <pc:docMk/>
          <pc:sldMk cId="4014337796" sldId="275"/>
        </pc:sldMkLst>
      </pc:sldChg>
      <pc:sldChg chg="modSp new mod">
        <pc:chgData name="Lasse Thorvaldsen" userId="ef528cda-ab17-498a-824a-a3233b61904d" providerId="ADAL" clId="{5496AFDD-EDA9-4A88-8869-A3E3A9D4D6C2}" dt="2024-08-22T06:21:32.736" v="677"/>
        <pc:sldMkLst>
          <pc:docMk/>
          <pc:sldMk cId="483318398" sldId="276"/>
        </pc:sldMkLst>
      </pc:sldChg>
      <pc:sldChg chg="del">
        <pc:chgData name="Lasse Thorvaldsen" userId="ef528cda-ab17-498a-824a-a3233b61904d" providerId="ADAL" clId="{5496AFDD-EDA9-4A88-8869-A3E3A9D4D6C2}" dt="2024-08-21T07:19:44.654" v="244" actId="47"/>
        <pc:sldMkLst>
          <pc:docMk/>
          <pc:sldMk cId="1044300296" sldId="276"/>
        </pc:sldMkLst>
      </pc:sldChg>
      <pc:sldChg chg="modSp new mod">
        <pc:chgData name="Lasse Thorvaldsen" userId="ef528cda-ab17-498a-824a-a3233b61904d" providerId="ADAL" clId="{5496AFDD-EDA9-4A88-8869-A3E3A9D4D6C2}" dt="2024-08-22T06:30:37.287" v="997" actId="20577"/>
        <pc:sldMkLst>
          <pc:docMk/>
          <pc:sldMk cId="2550077709" sldId="277"/>
        </pc:sldMkLst>
      </pc:sldChg>
      <pc:sldChg chg="modSp new mod">
        <pc:chgData name="Lasse Thorvaldsen" userId="ef528cda-ab17-498a-824a-a3233b61904d" providerId="ADAL" clId="{5496AFDD-EDA9-4A88-8869-A3E3A9D4D6C2}" dt="2024-08-22T06:25:37.516" v="757" actId="27636"/>
        <pc:sldMkLst>
          <pc:docMk/>
          <pc:sldMk cId="449878045" sldId="278"/>
        </pc:sldMkLst>
      </pc:sldChg>
      <pc:sldChg chg="addSp delSp modSp new mod">
        <pc:chgData name="Lasse Thorvaldsen" userId="ef528cda-ab17-498a-824a-a3233b61904d" providerId="ADAL" clId="{5496AFDD-EDA9-4A88-8869-A3E3A9D4D6C2}" dt="2024-08-22T07:30:46.256" v="1195" actId="122"/>
        <pc:sldMkLst>
          <pc:docMk/>
          <pc:sldMk cId="4216320562" sldId="279"/>
        </pc:sldMkLst>
      </pc:sldChg>
      <pc:sldChg chg="addSp delSp modSp new del mod">
        <pc:chgData name="Lasse Thorvaldsen" userId="ef528cda-ab17-498a-824a-a3233b61904d" providerId="ADAL" clId="{5496AFDD-EDA9-4A88-8869-A3E3A9D4D6C2}" dt="2024-08-22T07:43:32.096" v="1215" actId="47"/>
        <pc:sldMkLst>
          <pc:docMk/>
          <pc:sldMk cId="631728694" sldId="280"/>
        </pc:sldMkLst>
      </pc:sldChg>
      <pc:sldChg chg="addSp delSp modSp new mod">
        <pc:chgData name="Lasse Thorvaldsen" userId="ef528cda-ab17-498a-824a-a3233b61904d" providerId="ADAL" clId="{5496AFDD-EDA9-4A88-8869-A3E3A9D4D6C2}" dt="2024-08-22T08:22:39.746" v="1608" actId="255"/>
        <pc:sldMkLst>
          <pc:docMk/>
          <pc:sldMk cId="3338984796" sldId="280"/>
        </pc:sldMkLst>
      </pc:sldChg>
    </pc:docChg>
  </pc:docChgLst>
  <pc:docChgLst>
    <pc:chgData name="Trond Syverud Dietz" userId="S::tronddi@ofk.no::a04ff2a8-71c2-4cbb-9679-70464702fa1a" providerId="AD" clId="Web-{19160406-04D0-1548-81DC-08012EF2B75A}"/>
    <pc:docChg chg="modSld">
      <pc:chgData name="Trond Syverud Dietz" userId="S::tronddi@ofk.no::a04ff2a8-71c2-4cbb-9679-70464702fa1a" providerId="AD" clId="Web-{19160406-04D0-1548-81DC-08012EF2B75A}" dt="2025-08-25T11:58:55.814" v="0" actId="1076"/>
      <pc:docMkLst>
        <pc:docMk/>
      </pc:docMkLst>
      <pc:sldChg chg="modSp">
        <pc:chgData name="Trond Syverud Dietz" userId="S::tronddi@ofk.no::a04ff2a8-71c2-4cbb-9679-70464702fa1a" providerId="AD" clId="Web-{19160406-04D0-1548-81DC-08012EF2B75A}" dt="2025-08-25T11:58:55.814" v="0" actId="1076"/>
        <pc:sldMkLst>
          <pc:docMk/>
          <pc:sldMk cId="3338984796" sldId="280"/>
        </pc:sldMkLst>
        <pc:graphicFrameChg chg="mod">
          <ac:chgData name="Trond Syverud Dietz" userId="S::tronddi@ofk.no::a04ff2a8-71c2-4cbb-9679-70464702fa1a" providerId="AD" clId="Web-{19160406-04D0-1548-81DC-08012EF2B75A}" dt="2025-08-25T11:58:55.814" v="0" actId="1076"/>
          <ac:graphicFrameMkLst>
            <pc:docMk/>
            <pc:sldMk cId="3338984796" sldId="280"/>
            <ac:graphicFrameMk id="7" creationId="{535D579A-680A-5B15-DD48-B5A65E6F715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F4CDA-6F65-4769-B752-CE1280E7FF1C}" type="datetimeFigureOut">
              <a:rPr lang="nb-NO" smtClean="0"/>
              <a:t>25.08.2025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2B297-7240-46A7-9939-254648BAE3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206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Fin skolestart. Vi har vært rundt i alle Vg1 klasser. God stemning. Mye informasjon. Skape gode klassemiljøer. Si ifra hvis det er noe. Her hilser vi på hverandre. Skolen i utvikling – en annen skole nå enn da dere evt. gikk her.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62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2B297-7240-46A7-9939-254648BAE35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920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05563C-0548-45D8-8C5C-60DCCC7AF1AE}" type="datetime1">
              <a:rPr lang="nb-NO" smtClean="0"/>
              <a:t>25.08.2025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D8D7F0-1D84-43E4-9017-E12DE83F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FFD1BEB-BBCE-AA3F-D10C-995AD64FF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2" t="-1" r="-1" b="-1"/>
          <a:stretch/>
        </p:blipFill>
        <p:spPr>
          <a:xfrm>
            <a:off x="7250428" y="5998428"/>
            <a:ext cx="411480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A80D-B79C-42D8-BBA1-CC9FC4853B5C}" type="datetime1">
              <a:rPr lang="nb-NO" smtClean="0"/>
              <a:t>25.08.2025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8217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09C30-7D80-4C67-8843-F33D5EF22A66}" type="datetime1">
              <a:rPr lang="nb-NO" smtClean="0"/>
              <a:t>25.08.2025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347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F716B-5F1C-4FB6-9E1A-EC3FE10B9013}" type="datetime1">
              <a:rPr lang="nb-NO" smtClean="0"/>
              <a:t>25.08.2025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72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rsid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0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C8FCC0-B69D-BD63-B025-A91911DB65FA}"/>
              </a:ext>
            </a:extLst>
          </p:cNvPr>
          <p:cNvSpPr/>
          <p:nvPr/>
        </p:nvSpPr>
        <p:spPr>
          <a:xfrm>
            <a:off x="-1" y="-6566"/>
            <a:ext cx="12192000" cy="68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0EF7B-603D-4D4A-B430-97F60ABD09C8}" type="datetime1">
              <a:rPr lang="nb-NO" smtClean="0"/>
              <a:t>25.08.2025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671B072-06BC-4C73-FEEC-6C85A944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68" y="5990037"/>
            <a:ext cx="4229100" cy="368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1E3AD67-B726-1BC4-EF98-158D779E1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724" y="680921"/>
            <a:ext cx="432748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5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9961-18C7-48CF-86AC-CFCBDD6634A3}" type="datetime1">
              <a:rPr lang="nb-NO" smtClean="0"/>
              <a:t>25.08.2025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0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253BC6AD-EF25-4EC4-DF0D-9C5066385E59}"/>
              </a:ext>
            </a:extLst>
          </p:cNvPr>
          <p:cNvSpPr/>
          <p:nvPr/>
        </p:nvSpPr>
        <p:spPr>
          <a:xfrm>
            <a:off x="0" y="-6566"/>
            <a:ext cx="12192000" cy="6864566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B2B2C-D23D-4FBE-97F1-71852A2324A4}" type="datetime1">
              <a:rPr lang="nb-NO" smtClean="0"/>
              <a:t>25.08.2025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287384-B82C-4EFF-97DC-EE21E668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9" y="5740797"/>
            <a:ext cx="2733299" cy="47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56C0-843F-4DE4-A285-B16383C29999}" type="datetime1">
              <a:rPr lang="nb-NO" smtClean="0"/>
              <a:t>25.08.2025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48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C45DF-9860-4F87-B30E-EE97B240ABEE}" type="datetime1">
              <a:rPr lang="nb-NO" smtClean="0"/>
              <a:t>25.08.2025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470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2D2C5-8348-4EC8-B331-CD05A2CD91DA}" type="datetime1">
              <a:rPr lang="nb-NO" smtClean="0"/>
              <a:t>25.08.2025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128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CE67-0DFB-4E3C-8B6A-03F18931B296}" type="datetime1">
              <a:rPr lang="nb-NO" smtClean="0"/>
              <a:t>25.08.2025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51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010D-BBE8-4D9A-B6A6-0F1B8626BECD}" type="datetime1">
              <a:rPr lang="nb-NO" smtClean="0"/>
              <a:t>25.08.2025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0E7AB43-2AC7-47F3-8E74-D17312688E16}" type="datetime1">
              <a:rPr lang="nb-NO" smtClean="0"/>
              <a:t>25.08.2025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2ECF2B-E376-E448-A04C-0BB1DC6D87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BEC7C08-E1F3-4914-A31E-848D8ED0CC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557" y="5740337"/>
            <a:ext cx="2749223" cy="4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ameldinger.no/e/khltoy" TargetMode="External"/><Relationship Id="rId2" Type="http://schemas.openxmlformats.org/officeDocument/2006/relationships/hyperlink" Target="https://youtube.com/shorts/je83ZEz7u1E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ostfoldfylke-my.sharepoint.com/:v:/g/personal/fredrikar_ofk_no/EWoFPdF54IBAkdk5tprHiBoBjKb4I1tm7SxSawdc3ixJ2A?e=mMghQB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stfoldfylke.sharepoint.com/:w:/s/ANSATTINFO-VGMYSE/EZflWGRX7ZhEgKvVcDVL25cBAQJM5adVYQh80fufxFlp5w?e=GyVrsS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fk.no/mysen-vgs/om-skolen/planer-og-strategier/vurdering-for-larin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fk.no/mysen-vgs/aktuelt/fokusnyhet/de-nye-fravarsreglene.221666.aspx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4B7E86D-56EE-60A4-B5D1-9FC3D2652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200400"/>
            <a:ext cx="11503152" cy="1165374"/>
          </a:xfrm>
        </p:spPr>
        <p:txBody>
          <a:bodyPr>
            <a:normAutofit fontScale="90000"/>
          </a:bodyPr>
          <a:lstStyle/>
          <a:p>
            <a:pPr algn="ctr"/>
            <a:r>
              <a:rPr lang="en-US" err="1"/>
              <a:t>Velkommen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foreldremøte</a:t>
            </a:r>
            <a:r>
              <a:rPr lang="en-US"/>
              <a:t> Vg1 </a:t>
            </a:r>
            <a:r>
              <a:rPr lang="en-US" err="1"/>
              <a:t>og</a:t>
            </a:r>
            <a:r>
              <a:rPr lang="en-US"/>
              <a:t> T.O. 2025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FDA0796-5C38-4238-DF39-A16FA477D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0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8E258-C58F-4561-0C8A-6DCE0147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>
                <a:ea typeface="Calibri Light"/>
                <a:cs typeface="Calibri Light"/>
              </a:rPr>
              <a:t>Hvorfor endringer i feiringen? </a:t>
            </a:r>
            <a:br>
              <a:rPr lang="nb-NO" sz="2500" b="1">
                <a:ea typeface="Calibri Light"/>
                <a:cs typeface="Calibri Light"/>
              </a:rPr>
            </a:br>
            <a:br>
              <a:rPr lang="nb-NO" sz="2500" b="1">
                <a:ea typeface="Calibri Light"/>
                <a:cs typeface="Calibri Light"/>
              </a:rPr>
            </a:br>
            <a:r>
              <a:rPr lang="nb-NO" sz="2500" b="1">
                <a:ea typeface="Calibri Light"/>
                <a:cs typeface="Calibri Light"/>
              </a:rPr>
              <a:t> Man ønsker å ha en feiring som kommer etter eksamen! </a:t>
            </a:r>
            <a:br>
              <a:rPr lang="nb-NO" sz="2500" b="1">
                <a:ea typeface="Calibri Light"/>
                <a:cs typeface="Calibri Light"/>
              </a:rPr>
            </a:br>
            <a:endParaRPr lang="nb-NO" sz="2500" b="1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58914-5FE7-BA1E-9CB6-8AF8B46E7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6266"/>
            <a:ext cx="10515600" cy="36550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2400" b="1" err="1">
                <a:latin typeface="Calibri Light"/>
                <a:ea typeface="Calibri Light"/>
                <a:cs typeface="Calibri Light"/>
              </a:rPr>
              <a:t>Ca</a:t>
            </a:r>
            <a:r>
              <a:rPr lang="nb-NO" sz="2400" b="1">
                <a:latin typeface="Calibri Light"/>
                <a:ea typeface="Calibri Light"/>
                <a:cs typeface="Calibri Light"/>
              </a:rPr>
              <a:t> 3500 avgangselever i Østfold svarer i </a:t>
            </a:r>
            <a:r>
              <a:rPr lang="nb-NO" sz="2400" b="1" err="1">
                <a:latin typeface="Calibri Light"/>
                <a:ea typeface="Calibri Light"/>
                <a:cs typeface="Calibri Light"/>
              </a:rPr>
              <a:t>UngData</a:t>
            </a:r>
            <a:r>
              <a:rPr lang="nb-NO" sz="2400" b="1">
                <a:latin typeface="Calibri Light"/>
                <a:ea typeface="Calibri Light"/>
                <a:cs typeface="Calibri Light"/>
              </a:rPr>
              <a:t> undersøkelsen 2025:</a:t>
            </a:r>
            <a:endParaRPr lang="nb-NO" b="1">
              <a:ea typeface="Calibri Light"/>
              <a:cs typeface="Calibri Light"/>
            </a:endParaRPr>
          </a:p>
          <a:p>
            <a:r>
              <a:rPr lang="nb-NO" sz="2400">
                <a:latin typeface="Calibri Light"/>
                <a:ea typeface="Calibri Light"/>
                <a:cs typeface="Calibri Light"/>
              </a:rPr>
              <a:t>24</a:t>
            </a:r>
            <a:r>
              <a:rPr lang="nb-NO" sz="2400">
                <a:ea typeface="Calibri Light"/>
                <a:cs typeface="Calibri Light"/>
              </a:rPr>
              <a:t>% (854 elever) gruer seg til russetiden</a:t>
            </a:r>
            <a:endParaRPr lang="nb-NO">
              <a:ea typeface="Calibri Light"/>
              <a:cs typeface="Calibri Light"/>
            </a:endParaRPr>
          </a:p>
          <a:p>
            <a:r>
              <a:rPr lang="nb-NO" sz="2400">
                <a:latin typeface="Calibri Light"/>
                <a:ea typeface="Calibri Light"/>
                <a:cs typeface="Calibri Light"/>
              </a:rPr>
              <a:t>40</a:t>
            </a:r>
            <a:r>
              <a:rPr lang="nb-NO" sz="2400">
                <a:ea typeface="Calibri Light"/>
                <a:cs typeface="Calibri Light"/>
              </a:rPr>
              <a:t>% (1503 elever) mener at de har medelever som føler seg utestengt </a:t>
            </a:r>
            <a:r>
              <a:rPr lang="nb-NO" sz="2400" err="1">
                <a:ea typeface="Calibri Light"/>
                <a:cs typeface="Calibri Light"/>
              </a:rPr>
              <a:t>pga</a:t>
            </a:r>
            <a:r>
              <a:rPr lang="nb-NO" sz="2400">
                <a:ea typeface="Calibri Light"/>
                <a:cs typeface="Calibri Light"/>
              </a:rPr>
              <a:t> russetiden</a:t>
            </a:r>
            <a:endParaRPr lang="nb-NO">
              <a:ea typeface="Calibri Light"/>
              <a:cs typeface="Calibri Light"/>
            </a:endParaRPr>
          </a:p>
          <a:p>
            <a:r>
              <a:rPr lang="nb-NO" sz="2400">
                <a:latin typeface="Calibri Light"/>
                <a:ea typeface="Calibri Light"/>
                <a:cs typeface="Calibri Light"/>
              </a:rPr>
              <a:t>17</a:t>
            </a:r>
            <a:r>
              <a:rPr lang="nb-NO" sz="2400">
                <a:ea typeface="Calibri Light"/>
                <a:cs typeface="Calibri Light"/>
              </a:rPr>
              <a:t>% (522 elever) har følt  seg utestengt </a:t>
            </a:r>
            <a:r>
              <a:rPr lang="nb-NO" sz="2400" err="1">
                <a:ea typeface="Calibri Light"/>
                <a:cs typeface="Calibri Light"/>
              </a:rPr>
              <a:t>pga</a:t>
            </a:r>
            <a:r>
              <a:rPr lang="nb-NO" sz="2400">
                <a:ea typeface="Calibri Light"/>
                <a:cs typeface="Calibri Light"/>
              </a:rPr>
              <a:t> russetiden</a:t>
            </a:r>
            <a:endParaRPr lang="nb-NO">
              <a:ea typeface="Calibri Light"/>
              <a:cs typeface="Calibri Light"/>
            </a:endParaRPr>
          </a:p>
          <a:p>
            <a:r>
              <a:rPr lang="nb-NO" sz="2400">
                <a:latin typeface="Calibri Light"/>
                <a:ea typeface="Calibri Light"/>
                <a:cs typeface="Calibri Light"/>
              </a:rPr>
              <a:t>27</a:t>
            </a:r>
            <a:r>
              <a:rPr lang="nb-NO" sz="2400">
                <a:ea typeface="Calibri Light"/>
                <a:cs typeface="Calibri Light"/>
              </a:rPr>
              <a:t>% (874 elever) føler et press på å bruke mer penger enn de har råd til i russefeiringen</a:t>
            </a:r>
            <a:endParaRPr lang="nb-NO">
              <a:ea typeface="Calibri Light"/>
              <a:cs typeface="Calibri Light"/>
            </a:endParaRPr>
          </a:p>
          <a:p>
            <a:r>
              <a:rPr lang="nb-NO" sz="2400">
                <a:latin typeface="Calibri Light"/>
                <a:ea typeface="Calibri Light"/>
                <a:cs typeface="Calibri Light"/>
              </a:rPr>
              <a:t>35</a:t>
            </a:r>
            <a:r>
              <a:rPr lang="nb-NO" sz="2400">
                <a:ea typeface="Calibri Light"/>
                <a:cs typeface="Calibri Light"/>
              </a:rPr>
              <a:t>% av avgangselevene ønsker en endring av feiringen</a:t>
            </a:r>
            <a:endParaRPr lang="nb-NO">
              <a:ea typeface="Calibri Light"/>
              <a:cs typeface="Calibri Light"/>
            </a:endParaRPr>
          </a:p>
          <a:p>
            <a:endParaRPr lang="nb-NO">
              <a:ea typeface="Calibri Light"/>
              <a:cs typeface="Calibri Ligh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67455-62CD-B2E8-8E8F-EC777BCC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A918C-4DCA-AECC-452C-B150A13B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385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8A9479E2-B925-4C2B-D6C4-FDDF54F6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82891A9-25BD-B484-F750-5CB7ED4C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11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045F8DB-CC72-5F01-D15D-05300302B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0"/>
            <a:ext cx="11121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43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6BEF7D-63D7-BCD4-4EAF-0A35DAC5F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 Light"/>
                <a:cs typeface="Calibri Light"/>
              </a:rPr>
              <a:t>Programmet "Sterk, Snill &amp; Ubehagelig"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AFB30B-47E5-20FF-8A0F-3FC510CE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371"/>
            <a:ext cx="10515600" cy="40349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>
                <a:ea typeface="Calibri Light"/>
                <a:cs typeface="Calibri Light"/>
              </a:rPr>
              <a:t>Et program som skal bekjempe utenforskap, og fremme inkludering.</a:t>
            </a:r>
            <a:endParaRPr lang="nb-NO"/>
          </a:p>
          <a:p>
            <a:r>
              <a:rPr lang="nb-NO">
                <a:ea typeface="Calibri Light"/>
                <a:cs typeface="Calibri Light"/>
              </a:rPr>
              <a:t>Metoder/verktøy for å utruste ungdom med ferdigheter de trenger til å håndtere sosiale utfordringer. </a:t>
            </a:r>
          </a:p>
          <a:p>
            <a:r>
              <a:rPr lang="nb-NO">
                <a:ea typeface="Calibri Light"/>
                <a:cs typeface="Calibri Light"/>
              </a:rPr>
              <a:t>Består av foredrag for Vg1, foreldreforedrag med noe av det samme innholdet, samt noe etterarbeid for klassene. </a:t>
            </a:r>
          </a:p>
          <a:p>
            <a:r>
              <a:rPr lang="nb-NO">
                <a:ea typeface="Calibri Light"/>
                <a:cs typeface="Calibri Light"/>
              </a:rPr>
              <a:t>Foreldreforedrag torsdag 18.september kl. 18 (invitasjon deles ut i dag av Camilla)</a:t>
            </a:r>
          </a:p>
          <a:p>
            <a:r>
              <a:rPr lang="nb-NO" b="1">
                <a:ea typeface="+mn-lt"/>
                <a:cs typeface="+mn-lt"/>
              </a:rPr>
              <a:t>Video: </a:t>
            </a:r>
            <a:r>
              <a:rPr lang="nb-NO">
                <a:ea typeface="+mn-lt"/>
                <a:cs typeface="+mn-lt"/>
                <a:hlinkClick r:id="rId2"/>
              </a:rPr>
              <a:t>https://youtube.com/shorts/je83ZEz7u1E</a:t>
            </a:r>
            <a:endParaRPr lang="nb-NO">
              <a:ea typeface="Calibri Light"/>
              <a:cs typeface="Calibri Light"/>
            </a:endParaRPr>
          </a:p>
          <a:p>
            <a:r>
              <a:rPr lang="nb-NO" b="1">
                <a:ea typeface="+mn-lt"/>
                <a:cs typeface="+mn-lt"/>
              </a:rPr>
              <a:t>Påmelding til foreldremøte   </a:t>
            </a:r>
            <a:r>
              <a:rPr lang="nb-NO">
                <a:ea typeface="+mn-lt"/>
                <a:cs typeface="+mn-lt"/>
                <a:hlinkClick r:id="rId3"/>
              </a:rPr>
              <a:t>https://pameldinger.no/e/khltoy</a:t>
            </a:r>
            <a:endParaRPr lang="nb-NO">
              <a:ea typeface="Calibri Light"/>
              <a:cs typeface="Calibri Light"/>
            </a:endParaRPr>
          </a:p>
          <a:p>
            <a:endParaRPr lang="nb-NO">
              <a:ea typeface="Calibri Light"/>
              <a:cs typeface="Calibri Light"/>
            </a:endParaRPr>
          </a:p>
          <a:p>
            <a:endParaRPr lang="nb-NO">
              <a:ea typeface="Calibri Light"/>
              <a:cs typeface="Calibri Light"/>
            </a:endParaRPr>
          </a:p>
          <a:p>
            <a:endParaRPr lang="nb-NO">
              <a:ea typeface="Calibri Light"/>
              <a:cs typeface="Calibri Light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B93D9D7-9143-F7E8-FFE6-E8BBC376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78C77B-196F-9C51-CCE0-C4A84FB64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73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8AEDBC-67EA-F563-2641-A4DF0255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Forebyggende arbeid</a:t>
            </a:r>
          </a:p>
        </p:txBody>
      </p:sp>
      <p:pic>
        <p:nvPicPr>
          <p:cNvPr id="3074" name="Picture 2" descr="Dette blir politiets nye biler">
            <a:extLst>
              <a:ext uri="{FF2B5EF4-FFF2-40B4-BE49-F238E27FC236}">
                <a16:creationId xmlns:a16="http://schemas.microsoft.com/office/drawing/2014/main" id="{1599B9BD-F928-708E-9C03-8AAF6B21B1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8" b="22756"/>
          <a:stretch>
            <a:fillRect/>
          </a:stretch>
        </p:blipFill>
        <p:spPr bwMode="auto">
          <a:xfrm>
            <a:off x="838200" y="1825625"/>
            <a:ext cx="10515600" cy="37556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B1905C8-F965-E047-EBB8-DD5C9645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8D9C222-6552-E359-7C73-17450AC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7859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10EFE0E-85A4-2BED-ACB5-1FFD8EEC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A96C201-A3A2-9469-F87F-84DBE8D6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949E4A1-014D-802E-9E9B-C98E2FF09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199574"/>
            <a:ext cx="11164858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8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FD2C3D-1243-AE2C-B2A1-431E02C7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5E4C204-E9BD-B973-FD8B-9DD8887F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F6C31EF-8A80-BB38-DC19-7597CD90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D885BA9-362C-5258-A100-41E5A8D8D4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28640" y="3146356"/>
            <a:ext cx="5643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erasmus_intervju.mp4</a:t>
            </a:r>
            <a:endParaRPr kumimoji="0" lang="nb-NO" altLang="nb-NO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7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A30F9-A705-9497-5BC9-6D8D61DD5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Deling i klasser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2D5C80D7-3BB0-9363-2D73-B60FEDA43B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417233"/>
              </p:ext>
            </p:extLst>
          </p:nvPr>
        </p:nvGraphicFramePr>
        <p:xfrm>
          <a:off x="838200" y="1825625"/>
          <a:ext cx="10515597" cy="3261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964">
                  <a:extLst>
                    <a:ext uri="{9D8B030D-6E8A-4147-A177-3AD203B41FA5}">
                      <a16:colId xmlns:a16="http://schemas.microsoft.com/office/drawing/2014/main" val="1201154200"/>
                    </a:ext>
                  </a:extLst>
                </a:gridCol>
                <a:gridCol w="5419434">
                  <a:extLst>
                    <a:ext uri="{9D8B030D-6E8A-4147-A177-3AD203B41FA5}">
                      <a16:colId xmlns:a16="http://schemas.microsoft.com/office/drawing/2014/main" val="109306119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023425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800"/>
                        <a:t>Klasser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Lærer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097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1STA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Per Håvard Hafstad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66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1STB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Damon Sanderson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K139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80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1STC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Aina Salberg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96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1STD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Sondre Grinna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K137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60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/>
                        <a:t>1MKA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Ragnhild K. Vaaler Furulund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/>
                        <a:t>B227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2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b-NO" sz="240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276356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6C4DB89-F825-4A9D-1CD9-1488FE9A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D33FD0-3342-6FC3-D00C-FEE4EEAF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32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D84AF8-53CF-0FB4-E047-AF82FD85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35D579A-680A-5B15-DD48-B5A65E6F7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434202"/>
              </p:ext>
            </p:extLst>
          </p:nvPr>
        </p:nvGraphicFramePr>
        <p:xfrm>
          <a:off x="2845510" y="1"/>
          <a:ext cx="8250378" cy="6356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764">
                  <a:extLst>
                    <a:ext uri="{9D8B030D-6E8A-4147-A177-3AD203B41FA5}">
                      <a16:colId xmlns:a16="http://schemas.microsoft.com/office/drawing/2014/main" val="2191740061"/>
                    </a:ext>
                  </a:extLst>
                </a:gridCol>
                <a:gridCol w="3985488">
                  <a:extLst>
                    <a:ext uri="{9D8B030D-6E8A-4147-A177-3AD203B41FA5}">
                      <a16:colId xmlns:a16="http://schemas.microsoft.com/office/drawing/2014/main" val="595720411"/>
                    </a:ext>
                  </a:extLst>
                </a:gridCol>
                <a:gridCol w="2750126">
                  <a:extLst>
                    <a:ext uri="{9D8B030D-6E8A-4147-A177-3AD203B41FA5}">
                      <a16:colId xmlns:a16="http://schemas.microsoft.com/office/drawing/2014/main" val="3444259461"/>
                    </a:ext>
                  </a:extLst>
                </a:gridCol>
              </a:tblGrid>
              <a:tr h="541651">
                <a:tc>
                  <a:txBody>
                    <a:bodyPr/>
                    <a:lstStyle/>
                    <a:p>
                      <a:r>
                        <a:rPr lang="nb-NO" sz="2800"/>
                        <a:t>Klasser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Lærer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42277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1BAA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Thomas Heier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Auditoriet/K229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3183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1BAB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Hans Olav Kile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Auditoriet/K228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40660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1BAC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Petter Stensrud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Auditoriet/K227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2937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1BAD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Kim Johnsen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Auditoriet/K226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3912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1BAE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Jørn Flemming Thon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Auditoriet/P210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4721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1HSA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Kristine Schanke Kopperud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5142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1HSB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Susan Mehlum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7822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1HSC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Anne-Marit N. </a:t>
                      </a:r>
                      <a:r>
                        <a:rPr lang="nb-NO" err="1"/>
                        <a:t>Oraug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A220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561683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1IMA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Torill Grefslie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75556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1IMB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Ingvild Klakken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B231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82923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1RMA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Mona Solbakken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B070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2602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1RMB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Kristoffer Bodahl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B211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9203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1SRA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Christine Bakke-Kiøsterud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P109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093562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1TIA 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Vidar Berg Jaavall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K136/022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13767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1TIB    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err="1"/>
                        <a:t>Mashi</a:t>
                      </a:r>
                      <a:r>
                        <a:rPr lang="nb-NO"/>
                        <a:t> </a:t>
                      </a:r>
                      <a:r>
                        <a:rPr lang="nb-NO" err="1"/>
                        <a:t>Rahmani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K136/022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625649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76D23E-4560-3529-C415-90DDB4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AAB406-503E-23D7-C7AA-7CA172F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984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35D579A-680A-5B15-DD48-B5A65E6F7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524635"/>
              </p:ext>
            </p:extLst>
          </p:nvPr>
        </p:nvGraphicFramePr>
        <p:xfrm>
          <a:off x="2079290" y="1014985"/>
          <a:ext cx="8250378" cy="4264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726">
                  <a:extLst>
                    <a:ext uri="{9D8B030D-6E8A-4147-A177-3AD203B41FA5}">
                      <a16:colId xmlns:a16="http://schemas.microsoft.com/office/drawing/2014/main" val="2191740061"/>
                    </a:ext>
                  </a:extLst>
                </a:gridCol>
                <a:gridCol w="4233672">
                  <a:extLst>
                    <a:ext uri="{9D8B030D-6E8A-4147-A177-3AD203B41FA5}">
                      <a16:colId xmlns:a16="http://schemas.microsoft.com/office/drawing/2014/main" val="595720411"/>
                    </a:ext>
                  </a:extLst>
                </a:gridCol>
                <a:gridCol w="1395980">
                  <a:extLst>
                    <a:ext uri="{9D8B030D-6E8A-4147-A177-3AD203B41FA5}">
                      <a16:colId xmlns:a16="http://schemas.microsoft.com/office/drawing/2014/main" val="3444259461"/>
                    </a:ext>
                  </a:extLst>
                </a:gridCol>
              </a:tblGrid>
              <a:tr h="541651">
                <a:tc>
                  <a:txBody>
                    <a:bodyPr/>
                    <a:lstStyle/>
                    <a:p>
                      <a:r>
                        <a:rPr lang="nb-NO" sz="2800"/>
                        <a:t>Klasser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Lærer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800"/>
                        <a:t>Rom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842277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r>
                        <a:rPr lang="nb-NO" sz="1800"/>
                        <a:t>Tilrettelagt opplæring (TO)</a:t>
                      </a:r>
                    </a:p>
                    <a:p>
                      <a:r>
                        <a:rPr lang="nb-NO" sz="1800"/>
                        <a:t>RM/TIF/BA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Else Marie / Karoline Grefslie Holteberg / Stina Svendsen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H3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831839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540660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Tilrettelagt opplæring (TO)</a:t>
                      </a:r>
                      <a:endParaRPr lang="nb-NO" sz="1800"/>
                    </a:p>
                    <a:p>
                      <a:r>
                        <a:rPr lang="nb-NO" sz="1800"/>
                        <a:t> FBIE/HO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/>
                        <a:t>Tove-Lill Grefslie / Liv Kristin Neset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E102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2937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453912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Tilrettelagt opplæring (TO)</a:t>
                      </a:r>
                    </a:p>
                    <a:p>
                      <a:r>
                        <a:rPr lang="nb-NO" sz="1800"/>
                        <a:t>IM/SSR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Hilde Dahl Stubberud / Lars Buer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 Light"/>
                          <a:ea typeface="+mn-ea"/>
                          <a:cs typeface="+mn-cs"/>
                        </a:rPr>
                        <a:t>E104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964721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endParaRPr lang="nb-NO" sz="180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51426"/>
                  </a:ext>
                </a:extLst>
              </a:tr>
              <a:tr h="38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Tilrettelagt opplæring (TO)</a:t>
                      </a:r>
                      <a:endParaRPr lang="nb-NO" sz="1800"/>
                    </a:p>
                    <a:p>
                      <a:r>
                        <a:rPr lang="nb-NO" sz="1800"/>
                        <a:t>ST </a:t>
                      </a: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r>
                        <a:rPr lang="nb-NO"/>
                        <a:t>Stine Madeleine Svendsen / Siv Kristine Hallangen / Nina Stafseng / Ingvild Østevik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/>
                        <a:t>D – bygget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55724"/>
                  </a:ext>
                </a:extLst>
              </a:tr>
            </a:tbl>
          </a:graphicData>
        </a:graphic>
      </p:graphicFrame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576D23E-4560-3529-C415-90DDB4E7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AAB406-503E-23D7-C7AA-7CA172F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2ECF2B-E376-E448-A04C-0BB1DC6D873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4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987622-829E-58ED-3715-81E20B30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Velkommen til Mysen vgs.</a:t>
            </a:r>
          </a:p>
        </p:txBody>
      </p:sp>
      <p:pic>
        <p:nvPicPr>
          <p:cNvPr id="9" name="Plassholder for innhold 8" descr="Et bilde som inneholder himmel, konstruksjon, utendørs, rød">
            <a:extLst>
              <a:ext uri="{FF2B5EF4-FFF2-40B4-BE49-F238E27FC236}">
                <a16:creationId xmlns:a16="http://schemas.microsoft.com/office/drawing/2014/main" id="{7077DEB8-B19A-4B73-D4B2-ADD07FBCB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21265" b="31115"/>
          <a:stretch>
            <a:fillRect/>
          </a:stretch>
        </p:blipFill>
        <p:spPr>
          <a:xfrm>
            <a:off x="838200" y="1825625"/>
            <a:ext cx="10515600" cy="3755666"/>
          </a:xfrm>
          <a:noFill/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C75F8B6-51FC-0FEA-A8CB-0529E823C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DB430B-CFAF-5CF9-5A43-628B3519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53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B6995F-6ACA-9429-9959-9D918B33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365125"/>
            <a:ext cx="10882745" cy="1325563"/>
          </a:xfrm>
        </p:spPr>
        <p:txBody>
          <a:bodyPr anchor="ctr">
            <a:normAutofit/>
          </a:bodyPr>
          <a:lstStyle/>
          <a:p>
            <a:r>
              <a:rPr lang="nb-NO"/>
              <a:t>Skolens oppdrag – eller hvorfor er elevene her?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F32DFD0-93D0-B4EF-13E3-12E8E48015C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37688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nn-NO" b="0" i="0">
              <a:effectLst/>
              <a:highlight>
                <a:srgbClr val="FFFFFF"/>
              </a:highlight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nn-NO" b="0" i="0">
                <a:effectLst/>
                <a:highlight>
                  <a:srgbClr val="FFFFFF"/>
                </a:highlight>
              </a:rPr>
              <a:t>Opplæringa skal, i samarbeid og forståing med heimen, opne dører mot verda og framtida og gi elevane historisk og kulturell innsikt og forankring.</a:t>
            </a:r>
            <a:endParaRPr kumimoji="0" lang="nb-NO" altLang="nb-NO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BA52F32-8A44-057F-8EE7-0EDC4A5E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9709"/>
            <a:ext cx="5181600" cy="3534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/>
              <a:t>		</a:t>
            </a:r>
            <a:r>
              <a:rPr lang="en-US" sz="20000"/>
              <a:t>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DB4DA2A-C611-6E26-07C8-B0E8DF1E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FFEB48-3804-2F1B-5E3B-674FA8BC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95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E5CBAF-0CB9-252B-E2A5-E7BB60C3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Elevsamtaler og foreldremøter på Mysen vgs.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352FBB5-203C-11C0-4F7F-D8F25C3F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C1FAB2-A4C6-F231-DEB3-797044111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D9F53F6-9D93-762A-881A-3A5E2F737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81200" y="3012080"/>
            <a:ext cx="1051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Oversikt elevsamtaler og foreldremøter.docx</a:t>
            </a:r>
            <a:endParaRPr kumimoji="0" lang="nb-NO" altLang="nb-NO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0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346AD5-5C69-D704-4848-F0907E12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/>
              <a:t>Vurdering for læring</a:t>
            </a:r>
            <a:br>
              <a:rPr lang="nb-NO"/>
            </a:br>
            <a:r>
              <a:rPr lang="nb-NO" sz="1800">
                <a:hlinkClick r:id="rId2"/>
              </a:rPr>
              <a:t>Vurdering for læring - Mysen videregående skole</a:t>
            </a:r>
            <a:endParaRPr lang="nb-NO" sz="180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984249-897B-FC46-516C-56F6D5BD4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F4F9AF-C7EC-ED98-C7E0-8D030AFD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5</a:t>
            </a:fld>
            <a:endParaRPr lang="nb-NO"/>
          </a:p>
        </p:txBody>
      </p:sp>
      <p:pic>
        <p:nvPicPr>
          <p:cNvPr id="1026" name="Picture 2" descr="Vurdering for læring">
            <a:extLst>
              <a:ext uri="{FF2B5EF4-FFF2-40B4-BE49-F238E27FC236}">
                <a16:creationId xmlns:a16="http://schemas.microsoft.com/office/drawing/2014/main" id="{E81422E9-80B3-81C4-6844-A670812260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09" y="1584160"/>
            <a:ext cx="8303491" cy="416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37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2942B9-855E-1D89-0FB5-49E90EF0E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yddig, tom skolepult">
            <a:extLst>
              <a:ext uri="{FF2B5EF4-FFF2-40B4-BE49-F238E27FC236}">
                <a16:creationId xmlns:a16="http://schemas.microsoft.com/office/drawing/2014/main" id="{62ABCA7B-08D2-F408-E970-8594EEB19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9BF7842-BA68-03FB-AB4A-18CE27437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 fontScale="90000"/>
          </a:bodyPr>
          <a:lstStyle/>
          <a:p>
            <a:r>
              <a:rPr lang="nb-NO" sz="8000">
                <a:solidFill>
                  <a:srgbClr val="FFFFFF"/>
                </a:solidFill>
              </a:rPr>
              <a:t>Vi ønsker å være en dysleksivennlig skole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48217D5-1060-D5DF-C883-E5982F739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nb-NO" sz="2800">
                <a:solidFill>
                  <a:srgbClr val="FFFFFF"/>
                </a:solidFill>
              </a:rPr>
              <a:t>Mysens videregående skole ønsker å legge til rette for god læring og mestring for alle!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F21ED54-CBF7-61EC-8502-E30D22A0178F}"/>
              </a:ext>
            </a:extLst>
          </p:cNvPr>
          <p:cNvSpPr txBox="1"/>
          <p:nvPr/>
        </p:nvSpPr>
        <p:spPr>
          <a:xfrm>
            <a:off x="1245704" y="5572538"/>
            <a:ext cx="1022036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nb-NO" sz="2800"/>
              <a:t>Dysleksivennlig undervisning er nødvendig for noen, men bra for alle!</a:t>
            </a:r>
            <a:endParaRPr lang="nb-NO" sz="2800"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24858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33399E-9F14-918B-1CFB-509A1183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/>
              <a:t>«Nye» fraværsregler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ADB425-E986-680A-EB08-3FD4C963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116" y="1690688"/>
            <a:ext cx="9367684" cy="38906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>
              <a:buNone/>
            </a:pPr>
            <a:endParaRPr lang="nb-NO">
              <a:hlinkClick r:id="rId2"/>
            </a:endParaRPr>
          </a:p>
          <a:p>
            <a:pPr marL="0" indent="0">
              <a:buNone/>
            </a:pPr>
            <a:r>
              <a:rPr lang="nb-NO">
                <a:hlinkClick r:id="rId2"/>
              </a:rPr>
              <a:t>De nye fraværsreglene - Mysen videregående skole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C1BACE-8D3C-448B-9A8B-CAF1F55C0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845A17E-1DAA-9D38-5A2D-E985282C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007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BB7D17-5E39-A680-AE62-EAD83A7F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/>
          <a:lstStyle/>
          <a:p>
            <a:pPr algn="ctr"/>
            <a:r>
              <a:rPr lang="nb-NO"/>
              <a:t>Kap. 12 i forskrift til opplæringsloven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929827-2660-651C-630F-5AEE042A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009"/>
            <a:ext cx="10515600" cy="33424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>
              <a:buNone/>
            </a:pPr>
            <a:endParaRPr lang="nb-NO" b="1">
              <a:solidFill>
                <a:srgbClr val="333333"/>
              </a:solidFill>
              <a:effectLst/>
              <a:highlight>
                <a:srgbClr val="FFFFFF"/>
              </a:highlight>
              <a:latin typeface="Helvetica" panose="020B0604020202020204" pitchFamily="34" charset="0"/>
              <a:ea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Alle elever har rett til et trygt og godt skolemiljø som fremmer helse, inkludering, trivsel og læring.</a:t>
            </a:r>
          </a:p>
          <a:p>
            <a:pPr marL="0" indent="0" algn="ctr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Elevtjenesten.</a:t>
            </a:r>
          </a:p>
          <a:p>
            <a:pPr marL="0" indent="0" algn="ctr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  <a:p>
            <a:pPr marL="0" indent="0" algn="ctr">
              <a:buNone/>
            </a:pPr>
            <a:r>
              <a:rPr lang="nb-NO" b="1">
                <a:solidFill>
                  <a:srgbClr val="333333"/>
                </a:solidFill>
                <a:highlight>
                  <a:srgbClr val="FFFFFF"/>
                </a:highlight>
                <a:latin typeface="Helvetica" panose="020B0604020202020204" pitchFamily="34" charset="0"/>
              </a:rPr>
              <a:t>Lav terskel for kontakt.</a:t>
            </a:r>
          </a:p>
          <a:p>
            <a:pPr marL="0" indent="0">
              <a:buNone/>
            </a:pPr>
            <a:endParaRPr lang="nb-NO" b="1">
              <a:solidFill>
                <a:srgbClr val="333333"/>
              </a:solidFill>
              <a:highlight>
                <a:srgbClr val="FFFFFF"/>
              </a:highlight>
              <a:latin typeface="Helvetica" panose="020B0604020202020204" pitchFamily="34" charset="0"/>
            </a:endParaRP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FD789F2-DB45-FD0D-E1F8-0BCC076C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347E6E-D53A-8420-52C6-BBC21738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ECF2B-E376-E448-A04C-0BB1DC6D873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42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4D1B21-CA35-9A63-9ECB-B09F8B9B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/>
              <a:t>Avgangsmarkering</a:t>
            </a:r>
          </a:p>
        </p:txBody>
      </p:sp>
      <p:pic>
        <p:nvPicPr>
          <p:cNvPr id="1026" name="Picture 2" descr="Tre par ben i russedress">
            <a:extLst>
              <a:ext uri="{FF2B5EF4-FFF2-40B4-BE49-F238E27FC236}">
                <a16:creationId xmlns:a16="http://schemas.microsoft.com/office/drawing/2014/main" id="{1EF3D1A9-17F1-4A00-EE53-E985F9D530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8" b="25948"/>
          <a:stretch>
            <a:fillRect/>
          </a:stretch>
        </p:blipFill>
        <p:spPr bwMode="auto">
          <a:xfrm>
            <a:off x="838200" y="1527048"/>
            <a:ext cx="10515600" cy="405424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04D4D69-8054-DAFF-9254-0770784A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/>
              <a:t>Lærelyst for livet; det beste i hver enkelt.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D1A7713-4D2F-0AEF-0C0D-EC064AEC7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2ECF2B-E376-E448-A04C-0BB1DC6D8734}" type="slidenum">
              <a:rPr lang="nb-NO" smtClean="0"/>
              <a:pPr>
                <a:spcAft>
                  <a:spcPts val="600"/>
                </a:spcAft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3318398"/>
      </p:ext>
    </p:extLst>
  </p:cSld>
  <p:clrMapOvr>
    <a:masterClrMapping/>
  </p:clrMapOvr>
</p:sld>
</file>

<file path=ppt/theme/theme1.xml><?xml version="1.0" encoding="utf-8"?>
<a:theme xmlns:a="http://schemas.openxmlformats.org/drawingml/2006/main" name="Mysen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sen" id="{31E64867-6B93-4752-8D57-1D8FB0557E6E}" vid="{59EBA551-2BED-4C24-B8CF-C0A35683689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38D5F0D379FCC48AC8722220FA1F4D4" ma:contentTypeVersion="12" ma:contentTypeDescription="Opprett et nytt dokument." ma:contentTypeScope="" ma:versionID="29fcea0e0a60a1376be1d3f8680d882f">
  <xsd:schema xmlns:xsd="http://www.w3.org/2001/XMLSchema" xmlns:xs="http://www.w3.org/2001/XMLSchema" xmlns:p="http://schemas.microsoft.com/office/2006/metadata/properties" xmlns:ns2="5826d180-fc23-4198-8519-ab17d3842a09" xmlns:ns3="5aca7652-bea1-47bc-926b-927e1421ac6e" targetNamespace="http://schemas.microsoft.com/office/2006/metadata/properties" ma:root="true" ma:fieldsID="40e8945437a747eca5aeee1cf81b4d8f" ns2:_="" ns3:_="">
    <xsd:import namespace="5826d180-fc23-4198-8519-ab17d3842a09"/>
    <xsd:import namespace="5aca7652-bea1-47bc-926b-927e1421ac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6d180-fc23-4198-8519-ab17d3842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96b3b6e6-b8f2-41f1-9b02-b0258b3a8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a7652-bea1-47bc-926b-927e1421ac6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93dd468-23ac-48f2-bfd9-df67c031ac2a}" ma:internalName="TaxCatchAll" ma:showField="CatchAllData" ma:web="5aca7652-bea1-47bc-926b-927e1421ac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ca7652-bea1-47bc-926b-927e1421ac6e" xsi:nil="true"/>
    <lcf76f155ced4ddcb4097134ff3c332f xmlns="5826d180-fc23-4198-8519-ab17d3842a0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CD3BCB4-500E-47AF-A03B-6A8846B03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7A206-7387-47D3-A46B-427C638ACF78}">
  <ds:schemaRefs>
    <ds:schemaRef ds:uri="5826d180-fc23-4198-8519-ab17d3842a09"/>
    <ds:schemaRef ds:uri="5aca7652-bea1-47bc-926b-927e1421ac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2671F7-B1AA-4FDD-8744-0F3B72B60F57}">
  <ds:schemaRefs>
    <ds:schemaRef ds:uri="5826d180-fc23-4198-8519-ab17d3842a09"/>
    <ds:schemaRef ds:uri="5aca7652-bea1-47bc-926b-927e1421ac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Mysen</Template>
  <Application>Microsoft Office PowerPoint</Application>
  <PresentationFormat>Widescreen</PresentationFormat>
  <Slides>18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Mysen</vt:lpstr>
      <vt:lpstr>Velkommen til foreldremøte Vg1 og T.O. 2025</vt:lpstr>
      <vt:lpstr>Velkommen til Mysen vgs.</vt:lpstr>
      <vt:lpstr>Skolens oppdrag – eller hvorfor er elevene her?</vt:lpstr>
      <vt:lpstr>Elevsamtaler og foreldremøter på Mysen vgs.</vt:lpstr>
      <vt:lpstr>Vurdering for læring Vurdering for læring - Mysen videregående skole</vt:lpstr>
      <vt:lpstr>Vi ønsker å være en dysleksivennlig skole</vt:lpstr>
      <vt:lpstr>«Nye» fraværsregler</vt:lpstr>
      <vt:lpstr>Kap. 12 i forskrift til opplæringsloven</vt:lpstr>
      <vt:lpstr>Avgangsmarkering</vt:lpstr>
      <vt:lpstr>Hvorfor endringer i feiringen?    Man ønsker å ha en feiring som kommer etter eksamen!  </vt:lpstr>
      <vt:lpstr>PowerPoint Presentation</vt:lpstr>
      <vt:lpstr>Programmet "Sterk, Snill &amp; Ubehagelig"</vt:lpstr>
      <vt:lpstr>Forebyggende arbeid</vt:lpstr>
      <vt:lpstr>PowerPoint Presentation</vt:lpstr>
      <vt:lpstr>PowerPoint Presentation</vt:lpstr>
      <vt:lpstr>Deling i klasser</vt:lpstr>
      <vt:lpstr>PowerPoint Presentation</vt:lpstr>
      <vt:lpstr>PowerPoint Presentation</vt:lpstr>
    </vt:vector>
  </TitlesOfParts>
  <Company>Viken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skolestart 2024</dc:title>
  <dc:creator>Lasse Thorvaldsen</dc:creator>
  <cp:revision>1</cp:revision>
  <dcterms:created xsi:type="dcterms:W3CDTF">2024-06-12T07:46:21Z</dcterms:created>
  <dcterms:modified xsi:type="dcterms:W3CDTF">2025-08-25T13:17:02Z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2024-06-12T09:06:44Z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ac8e2f00-f7c7-4de3-a5e8-7f8dc737f33f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0x010100838D5F0D379FCC48AC8722220FA1F4D4</vt:lpwstr>
  </property>
  <property fmtid="{D5CDD505-2E9C-101B-9397-08002B2CF9AE}" pid="10" name="MediaServiceImageTags">
    <vt:lpwstr/>
  </property>
  <property fmtid="{D5CDD505-2E9C-101B-9397-08002B2CF9AE}" pid="11" name="MSIP_Label_0bc77f94-bcd4-4b97-aece-e45a5d92d8be_Enabled">
    <vt:lpwstr>true</vt:lpwstr>
  </property>
  <property fmtid="{D5CDD505-2E9C-101B-9397-08002B2CF9AE}" pid="12" name="MSIP_Label_0bc77f94-bcd4-4b97-aece-e45a5d92d8be_SetDate">
    <vt:lpwstr>2024-08-05T10:35:06Z</vt:lpwstr>
  </property>
  <property fmtid="{D5CDD505-2E9C-101B-9397-08002B2CF9AE}" pid="13" name="MSIP_Label_0bc77f94-bcd4-4b97-aece-e45a5d92d8be_Method">
    <vt:lpwstr>Standard</vt:lpwstr>
  </property>
  <property fmtid="{D5CDD505-2E9C-101B-9397-08002B2CF9AE}" pid="14" name="MSIP_Label_0bc77f94-bcd4-4b97-aece-e45a5d92d8be_Name">
    <vt:lpwstr>Intern</vt:lpwstr>
  </property>
  <property fmtid="{D5CDD505-2E9C-101B-9397-08002B2CF9AE}" pid="15" name="MSIP_Label_0bc77f94-bcd4-4b97-aece-e45a5d92d8be_SiteId">
    <vt:lpwstr>605f4b0c-6bd7-4c8d-958a-1d646bc08e43</vt:lpwstr>
  </property>
  <property fmtid="{D5CDD505-2E9C-101B-9397-08002B2CF9AE}" pid="16" name="MSIP_Label_0bc77f94-bcd4-4b97-aece-e45a5d92d8be_ActionId">
    <vt:lpwstr>3213de8f-781c-4d00-8032-ebf4e9d9d3ee</vt:lpwstr>
  </property>
  <property fmtid="{D5CDD505-2E9C-101B-9397-08002B2CF9AE}" pid="17" name="MSIP_Label_0bc77f94-bcd4-4b97-aece-e45a5d92d8be_ContentBits">
    <vt:lpwstr>0</vt:lpwstr>
  </property>
</Properties>
</file>