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25"/>
  </p:notesMasterIdLst>
  <p:sldIdLst>
    <p:sldId id="257" r:id="rId5"/>
    <p:sldId id="316" r:id="rId6"/>
    <p:sldId id="259" r:id="rId7"/>
    <p:sldId id="317" r:id="rId8"/>
    <p:sldId id="318" r:id="rId9"/>
    <p:sldId id="319" r:id="rId10"/>
    <p:sldId id="291" r:id="rId11"/>
    <p:sldId id="262" r:id="rId12"/>
    <p:sldId id="320" r:id="rId13"/>
    <p:sldId id="264" r:id="rId14"/>
    <p:sldId id="297" r:id="rId15"/>
    <p:sldId id="298" r:id="rId16"/>
    <p:sldId id="293" r:id="rId17"/>
    <p:sldId id="276" r:id="rId18"/>
    <p:sldId id="292" r:id="rId19"/>
    <p:sldId id="294" r:id="rId20"/>
    <p:sldId id="295" r:id="rId21"/>
    <p:sldId id="296" r:id="rId22"/>
    <p:sldId id="266" r:id="rId23"/>
    <p:sldId id="277" r:id="rId24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92ABFF-CE37-4734-8AB3-17D3915055B6}" v="5" dt="2026-08-24T14:19:42.053"/>
    <p1510:client id="{F997BC2C-4280-4380-8294-FE1C1C7A819D}" v="24" dt="2026-08-24T11:27:59.893"/>
    <p1510:client id="{FF607063-651B-4CEF-AD32-12CDE35248CE}" v="78" dt="2026-08-24T15:52:13.2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rete Gimle Labråten" userId="c1864a2c-84ef-4473-a06c-96508a6e5d54" providerId="ADAL" clId="{4D5BFB07-B5FC-4E89-A1C4-06F03E74D617}"/>
    <pc:docChg chg="undo custSel addSld delSld modSld sldOrd">
      <pc:chgData name="Merete Gimle Labråten" userId="c1864a2c-84ef-4473-a06c-96508a6e5d54" providerId="ADAL" clId="{4D5BFB07-B5FC-4E89-A1C4-06F03E74D617}" dt="2026-08-24T11:27:59.893" v="1403" actId="2696"/>
      <pc:docMkLst>
        <pc:docMk/>
      </pc:docMkLst>
      <pc:sldChg chg="addSp delSp mod">
        <pc:chgData name="Merete Gimle Labråten" userId="c1864a2c-84ef-4473-a06c-96508a6e5d54" providerId="ADAL" clId="{4D5BFB07-B5FC-4E89-A1C4-06F03E74D617}" dt="2026-08-21T08:29:50.258" v="1" actId="22"/>
        <pc:sldMkLst>
          <pc:docMk/>
          <pc:sldMk cId="3553026779" sldId="264"/>
        </pc:sldMkLst>
      </pc:sldChg>
      <pc:sldChg chg="addSp delSp modSp mod">
        <pc:chgData name="Merete Gimle Labråten" userId="c1864a2c-84ef-4473-a06c-96508a6e5d54" providerId="ADAL" clId="{4D5BFB07-B5FC-4E89-A1C4-06F03E74D617}" dt="2026-08-21T08:38:51.657" v="120" actId="22"/>
        <pc:sldMkLst>
          <pc:docMk/>
          <pc:sldMk cId="227509775" sldId="266"/>
        </pc:sldMkLst>
        <pc:picChg chg="add mod ord">
          <ac:chgData name="Merete Gimle Labråten" userId="c1864a2c-84ef-4473-a06c-96508a6e5d54" providerId="ADAL" clId="{4D5BFB07-B5FC-4E89-A1C4-06F03E74D617}" dt="2026-08-21T08:38:51.657" v="120" actId="22"/>
          <ac:picMkLst>
            <pc:docMk/>
            <pc:sldMk cId="227509775" sldId="266"/>
            <ac:picMk id="5" creationId="{5D4AC620-4AF1-62A0-3B12-A92FD00A3897}"/>
          </ac:picMkLst>
        </pc:picChg>
      </pc:sldChg>
      <pc:sldChg chg="delSp modSp add mod ord setBg">
        <pc:chgData name="Merete Gimle Labråten" userId="c1864a2c-84ef-4473-a06c-96508a6e5d54" providerId="ADAL" clId="{4D5BFB07-B5FC-4E89-A1C4-06F03E74D617}" dt="2026-08-21T08:34:43.378" v="86"/>
        <pc:sldMkLst>
          <pc:docMk/>
          <pc:sldMk cId="679943545" sldId="291"/>
        </pc:sldMkLst>
        <pc:spChg chg="mod">
          <ac:chgData name="Merete Gimle Labråten" userId="c1864a2c-84ef-4473-a06c-96508a6e5d54" providerId="ADAL" clId="{4D5BFB07-B5FC-4E89-A1C4-06F03E74D617}" dt="2026-08-21T08:32:15.584" v="12" actId="20577"/>
          <ac:spMkLst>
            <pc:docMk/>
            <pc:sldMk cId="679943545" sldId="291"/>
            <ac:spMk id="2" creationId="{AE03F79F-3C3A-261A-DBDE-13202B1D4131}"/>
          </ac:spMkLst>
        </pc:spChg>
        <pc:spChg chg="mod">
          <ac:chgData name="Merete Gimle Labråten" userId="c1864a2c-84ef-4473-a06c-96508a6e5d54" providerId="ADAL" clId="{4D5BFB07-B5FC-4E89-A1C4-06F03E74D617}" dt="2026-08-21T08:34:04.211" v="82" actId="113"/>
          <ac:spMkLst>
            <pc:docMk/>
            <pc:sldMk cId="679943545" sldId="291"/>
            <ac:spMk id="3" creationId="{CC38F1AB-E690-05ED-ABEB-1D3DF4789075}"/>
          </ac:spMkLst>
        </pc:spChg>
      </pc:sldChg>
      <pc:sldChg chg="modSp add mod">
        <pc:chgData name="Merete Gimle Labråten" userId="c1864a2c-84ef-4473-a06c-96508a6e5d54" providerId="ADAL" clId="{4D5BFB07-B5FC-4E89-A1C4-06F03E74D617}" dt="2026-08-21T08:37:01.206" v="118" actId="20577"/>
        <pc:sldMkLst>
          <pc:docMk/>
          <pc:sldMk cId="4100151838" sldId="292"/>
        </pc:sldMkLst>
        <pc:spChg chg="mod">
          <ac:chgData name="Merete Gimle Labråten" userId="c1864a2c-84ef-4473-a06c-96508a6e5d54" providerId="ADAL" clId="{4D5BFB07-B5FC-4E89-A1C4-06F03E74D617}" dt="2026-08-21T08:37:01.206" v="118" actId="20577"/>
          <ac:spMkLst>
            <pc:docMk/>
            <pc:sldMk cId="4100151838" sldId="292"/>
            <ac:spMk id="2" creationId="{835AA13A-C086-3D21-0E48-4B39E86B87D5}"/>
          </ac:spMkLst>
        </pc:spChg>
      </pc:sldChg>
      <pc:sldChg chg="modSp add mod ord">
        <pc:chgData name="Merete Gimle Labråten" userId="c1864a2c-84ef-4473-a06c-96508a6e5d54" providerId="ADAL" clId="{4D5BFB07-B5FC-4E89-A1C4-06F03E74D617}" dt="2026-08-24T11:19:57.329" v="1392" actId="27636"/>
        <pc:sldMkLst>
          <pc:docMk/>
          <pc:sldMk cId="4058332841" sldId="293"/>
        </pc:sldMkLst>
        <pc:spChg chg="mod">
          <ac:chgData name="Merete Gimle Labråten" userId="c1864a2c-84ef-4473-a06c-96508a6e5d54" providerId="ADAL" clId="{4D5BFB07-B5FC-4E89-A1C4-06F03E74D617}" dt="2026-08-24T11:19:57.329" v="1392" actId="27636"/>
          <ac:spMkLst>
            <pc:docMk/>
            <pc:sldMk cId="4058332841" sldId="293"/>
            <ac:spMk id="3" creationId="{66FA8D4C-C36E-C007-882D-FDD7A4621849}"/>
          </ac:spMkLst>
        </pc:spChg>
      </pc:sldChg>
      <pc:sldChg chg="addSp delSp modSp new mod">
        <pc:chgData name="Merete Gimle Labråten" userId="c1864a2c-84ef-4473-a06c-96508a6e5d54" providerId="ADAL" clId="{4D5BFB07-B5FC-4E89-A1C4-06F03E74D617}" dt="2026-08-21T08:44:44.524" v="397" actId="22"/>
        <pc:sldMkLst>
          <pc:docMk/>
          <pc:sldMk cId="2025213336" sldId="294"/>
        </pc:sldMkLst>
        <pc:spChg chg="mod">
          <ac:chgData name="Merete Gimle Labråten" userId="c1864a2c-84ef-4473-a06c-96508a6e5d54" providerId="ADAL" clId="{4D5BFB07-B5FC-4E89-A1C4-06F03E74D617}" dt="2026-08-21T08:42:24.637" v="149" actId="20577"/>
          <ac:spMkLst>
            <pc:docMk/>
            <pc:sldMk cId="2025213336" sldId="294"/>
            <ac:spMk id="2" creationId="{B220A536-D30E-F3C0-04BF-6031C935077E}"/>
          </ac:spMkLst>
        </pc:spChg>
        <pc:spChg chg="mod">
          <ac:chgData name="Merete Gimle Labråten" userId="c1864a2c-84ef-4473-a06c-96508a6e5d54" providerId="ADAL" clId="{4D5BFB07-B5FC-4E89-A1C4-06F03E74D617}" dt="2026-08-21T08:44:32.953" v="396" actId="20577"/>
          <ac:spMkLst>
            <pc:docMk/>
            <pc:sldMk cId="2025213336" sldId="294"/>
            <ac:spMk id="3" creationId="{E5B259E3-6DA5-74CF-0FC6-EBF1CB40BFE5}"/>
          </ac:spMkLst>
        </pc:spChg>
        <pc:picChg chg="add mod ord">
          <ac:chgData name="Merete Gimle Labråten" userId="c1864a2c-84ef-4473-a06c-96508a6e5d54" providerId="ADAL" clId="{4D5BFB07-B5FC-4E89-A1C4-06F03E74D617}" dt="2026-08-21T08:44:44.524" v="397" actId="22"/>
          <ac:picMkLst>
            <pc:docMk/>
            <pc:sldMk cId="2025213336" sldId="294"/>
            <ac:picMk id="6" creationId="{3CA632AE-944D-6B2E-D8FE-C40D356B5A6C}"/>
          </ac:picMkLst>
        </pc:picChg>
      </pc:sldChg>
      <pc:sldChg chg="addSp delSp modSp new mod">
        <pc:chgData name="Merete Gimle Labråten" userId="c1864a2c-84ef-4473-a06c-96508a6e5d54" providerId="ADAL" clId="{4D5BFB07-B5FC-4E89-A1C4-06F03E74D617}" dt="2026-08-21T08:52:31.411" v="865" actId="26606"/>
        <pc:sldMkLst>
          <pc:docMk/>
          <pc:sldMk cId="252118307" sldId="295"/>
        </pc:sldMkLst>
        <pc:spChg chg="mod">
          <ac:chgData name="Merete Gimle Labråten" userId="c1864a2c-84ef-4473-a06c-96508a6e5d54" providerId="ADAL" clId="{4D5BFB07-B5FC-4E89-A1C4-06F03E74D617}" dt="2026-08-21T08:52:31.411" v="865" actId="26606"/>
          <ac:spMkLst>
            <pc:docMk/>
            <pc:sldMk cId="252118307" sldId="295"/>
            <ac:spMk id="2" creationId="{74B1E492-8849-725E-3807-070A190052F0}"/>
          </ac:spMkLst>
        </pc:spChg>
        <pc:spChg chg="mod ord">
          <ac:chgData name="Merete Gimle Labråten" userId="c1864a2c-84ef-4473-a06c-96508a6e5d54" providerId="ADAL" clId="{4D5BFB07-B5FC-4E89-A1C4-06F03E74D617}" dt="2026-08-21T08:52:31.411" v="865" actId="26606"/>
          <ac:spMkLst>
            <pc:docMk/>
            <pc:sldMk cId="252118307" sldId="295"/>
            <ac:spMk id="3" creationId="{3546F534-55B2-51F6-89F6-3C1A55747EBA}"/>
          </ac:spMkLst>
        </pc:spChg>
        <pc:picChg chg="add mod">
          <ac:chgData name="Merete Gimle Labråten" userId="c1864a2c-84ef-4473-a06c-96508a6e5d54" providerId="ADAL" clId="{4D5BFB07-B5FC-4E89-A1C4-06F03E74D617}" dt="2026-08-21T08:52:31.411" v="865" actId="26606"/>
          <ac:picMkLst>
            <pc:docMk/>
            <pc:sldMk cId="252118307" sldId="295"/>
            <ac:picMk id="10" creationId="{A99033FD-E2A4-7603-8DDD-AB843B4A6813}"/>
          </ac:picMkLst>
        </pc:picChg>
      </pc:sldChg>
      <pc:sldChg chg="addSp delSp modSp new mod">
        <pc:chgData name="Merete Gimle Labråten" userId="c1864a2c-84ef-4473-a06c-96508a6e5d54" providerId="ADAL" clId="{4D5BFB07-B5FC-4E89-A1C4-06F03E74D617}" dt="2026-08-24T11:21:18.300" v="1397" actId="20577"/>
        <pc:sldMkLst>
          <pc:docMk/>
          <pc:sldMk cId="223089937" sldId="296"/>
        </pc:sldMkLst>
        <pc:spChg chg="mod">
          <ac:chgData name="Merete Gimle Labråten" userId="c1864a2c-84ef-4473-a06c-96508a6e5d54" providerId="ADAL" clId="{4D5BFB07-B5FC-4E89-A1C4-06F03E74D617}" dt="2026-08-21T09:02:20.114" v="898" actId="26606"/>
          <ac:spMkLst>
            <pc:docMk/>
            <pc:sldMk cId="223089937" sldId="296"/>
            <ac:spMk id="2" creationId="{BE05FC18-BE1A-2603-562C-685B5E319A53}"/>
          </ac:spMkLst>
        </pc:spChg>
        <pc:spChg chg="add mod">
          <ac:chgData name="Merete Gimle Labråten" userId="c1864a2c-84ef-4473-a06c-96508a6e5d54" providerId="ADAL" clId="{4D5BFB07-B5FC-4E89-A1C4-06F03E74D617}" dt="2026-08-24T11:21:18.300" v="1397" actId="20577"/>
          <ac:spMkLst>
            <pc:docMk/>
            <pc:sldMk cId="223089937" sldId="296"/>
            <ac:spMk id="11" creationId="{41B34F55-2E4D-7781-73D0-703091C40A03}"/>
          </ac:spMkLst>
        </pc:spChg>
        <pc:picChg chg="add mod">
          <ac:chgData name="Merete Gimle Labråten" userId="c1864a2c-84ef-4473-a06c-96508a6e5d54" providerId="ADAL" clId="{4D5BFB07-B5FC-4E89-A1C4-06F03E74D617}" dt="2026-08-21T09:02:20.114" v="898" actId="26606"/>
          <ac:picMkLst>
            <pc:docMk/>
            <pc:sldMk cId="223089937" sldId="296"/>
            <ac:picMk id="6" creationId="{7989EDF5-4C88-0790-6ACA-49BF1FD3C53C}"/>
          </ac:picMkLst>
        </pc:picChg>
      </pc:sldChg>
      <pc:sldChg chg="addSp delSp modSp new mod">
        <pc:chgData name="Merete Gimle Labråten" userId="c1864a2c-84ef-4473-a06c-96508a6e5d54" providerId="ADAL" clId="{4D5BFB07-B5FC-4E89-A1C4-06F03E74D617}" dt="2026-08-21T11:48:06.177" v="1376" actId="26606"/>
        <pc:sldMkLst>
          <pc:docMk/>
          <pc:sldMk cId="2942494499" sldId="297"/>
        </pc:sldMkLst>
        <pc:spChg chg="mod">
          <ac:chgData name="Merete Gimle Labråten" userId="c1864a2c-84ef-4473-a06c-96508a6e5d54" providerId="ADAL" clId="{4D5BFB07-B5FC-4E89-A1C4-06F03E74D617}" dt="2026-08-21T11:48:06.177" v="1376" actId="26606"/>
          <ac:spMkLst>
            <pc:docMk/>
            <pc:sldMk cId="2942494499" sldId="297"/>
            <ac:spMk id="2" creationId="{BBA134A5-C64F-378B-E328-C46D0962A4D8}"/>
          </ac:spMkLst>
        </pc:spChg>
        <pc:spChg chg="mod ord">
          <ac:chgData name="Merete Gimle Labråten" userId="c1864a2c-84ef-4473-a06c-96508a6e5d54" providerId="ADAL" clId="{4D5BFB07-B5FC-4E89-A1C4-06F03E74D617}" dt="2026-08-21T11:48:06.177" v="1376" actId="26606"/>
          <ac:spMkLst>
            <pc:docMk/>
            <pc:sldMk cId="2942494499" sldId="297"/>
            <ac:spMk id="3" creationId="{CF9E20DD-47FD-49CA-CC99-ED34C856F7C2}"/>
          </ac:spMkLst>
        </pc:spChg>
        <pc:picChg chg="add mod ord">
          <ac:chgData name="Merete Gimle Labråten" userId="c1864a2c-84ef-4473-a06c-96508a6e5d54" providerId="ADAL" clId="{4D5BFB07-B5FC-4E89-A1C4-06F03E74D617}" dt="2026-08-21T11:48:06.177" v="1376" actId="26606"/>
          <ac:picMkLst>
            <pc:docMk/>
            <pc:sldMk cId="2942494499" sldId="297"/>
            <ac:picMk id="6" creationId="{C9CD5D12-528A-6663-6E97-27112FE467AE}"/>
          </ac:picMkLst>
        </pc:picChg>
      </pc:sldChg>
      <pc:sldChg chg="add ord">
        <pc:chgData name="Merete Gimle Labråten" userId="c1864a2c-84ef-4473-a06c-96508a6e5d54" providerId="ADAL" clId="{4D5BFB07-B5FC-4E89-A1C4-06F03E74D617}" dt="2026-08-24T11:18:56.972" v="1380"/>
        <pc:sldMkLst>
          <pc:docMk/>
          <pc:sldMk cId="1396101220" sldId="298"/>
        </pc:sldMkLst>
      </pc:sldChg>
      <pc:sldChg chg="add del">
        <pc:chgData name="Merete Gimle Labråten" userId="c1864a2c-84ef-4473-a06c-96508a6e5d54" providerId="ADAL" clId="{4D5BFB07-B5FC-4E89-A1C4-06F03E74D617}" dt="2026-08-24T11:27:26.366" v="1401" actId="2696"/>
        <pc:sldMkLst>
          <pc:docMk/>
          <pc:sldMk cId="2089938569" sldId="320"/>
        </pc:sldMkLst>
      </pc:sldChg>
      <pc:sldChg chg="add del">
        <pc:chgData name="Merete Gimle Labråten" userId="c1864a2c-84ef-4473-a06c-96508a6e5d54" providerId="ADAL" clId="{4D5BFB07-B5FC-4E89-A1C4-06F03E74D617}" dt="2026-08-24T11:27:59.893" v="1403" actId="2696"/>
        <pc:sldMkLst>
          <pc:docMk/>
          <pc:sldMk cId="2848586296" sldId="320"/>
        </pc:sldMkLst>
      </pc:sldChg>
      <pc:sldChg chg="add del">
        <pc:chgData name="Merete Gimle Labråten" userId="c1864a2c-84ef-4473-a06c-96508a6e5d54" providerId="ADAL" clId="{4D5BFB07-B5FC-4E89-A1C4-06F03E74D617}" dt="2026-08-24T11:26:38.084" v="1399" actId="2696"/>
        <pc:sldMkLst>
          <pc:docMk/>
          <pc:sldMk cId="2931497648" sldId="320"/>
        </pc:sldMkLst>
      </pc:sldChg>
    </pc:docChg>
  </pc:docChgLst>
  <pc:docChgLst>
    <pc:chgData name="Janne Ruud Østby" userId="260b99c9-f7ec-47bc-9e1c-0a8a88a5c354" providerId="ADAL" clId="{AC2F2F1A-EAF3-40D0-A6BE-67B4388AC0D9}"/>
    <pc:docChg chg="undo custSel mod addSld delSld modSld sldOrd">
      <pc:chgData name="Janne Ruud Østby" userId="260b99c9-f7ec-47bc-9e1c-0a8a88a5c354" providerId="ADAL" clId="{AC2F2F1A-EAF3-40D0-A6BE-67B4388AC0D9}" dt="2026-08-21T07:58:11.291" v="1841" actId="20577"/>
      <pc:docMkLst>
        <pc:docMk/>
      </pc:docMkLst>
      <pc:sldChg chg="modSp new mod ord">
        <pc:chgData name="Janne Ruud Østby" userId="260b99c9-f7ec-47bc-9e1c-0a8a88a5c354" providerId="ADAL" clId="{AC2F2F1A-EAF3-40D0-A6BE-67B4388AC0D9}" dt="2026-08-21T07:52:17.580" v="1562"/>
        <pc:sldMkLst>
          <pc:docMk/>
          <pc:sldMk cId="1807340018" sldId="257"/>
        </pc:sldMkLst>
        <pc:spChg chg="mod">
          <ac:chgData name="Janne Ruud Østby" userId="260b99c9-f7ec-47bc-9e1c-0a8a88a5c354" providerId="ADAL" clId="{AC2F2F1A-EAF3-40D0-A6BE-67B4388AC0D9}" dt="2026-08-20T10:32:27.695" v="47" actId="20577"/>
          <ac:spMkLst>
            <pc:docMk/>
            <pc:sldMk cId="1807340018" sldId="257"/>
            <ac:spMk id="2" creationId="{B5C7F578-62DE-B308-6295-B24A904EBA10}"/>
          </ac:spMkLst>
        </pc:spChg>
        <pc:spChg chg="mod">
          <ac:chgData name="Janne Ruud Østby" userId="260b99c9-f7ec-47bc-9e1c-0a8a88a5c354" providerId="ADAL" clId="{AC2F2F1A-EAF3-40D0-A6BE-67B4388AC0D9}" dt="2026-08-21T07:52:17.580" v="1562"/>
          <ac:spMkLst>
            <pc:docMk/>
            <pc:sldMk cId="1807340018" sldId="257"/>
            <ac:spMk id="3" creationId="{C3E1A279-8A4B-001E-A4DB-5ACEB9851AF9}"/>
          </ac:spMkLst>
        </pc:spChg>
      </pc:sldChg>
      <pc:sldChg chg="addSp modSp new mod modClrScheme chgLayout">
        <pc:chgData name="Janne Ruud Østby" userId="260b99c9-f7ec-47bc-9e1c-0a8a88a5c354" providerId="ADAL" clId="{AC2F2F1A-EAF3-40D0-A6BE-67B4388AC0D9}" dt="2026-08-21T06:56:40.444" v="449" actId="20577"/>
        <pc:sldMkLst>
          <pc:docMk/>
          <pc:sldMk cId="2109412240" sldId="259"/>
        </pc:sldMkLst>
        <pc:spChg chg="mod">
          <ac:chgData name="Janne Ruud Østby" userId="260b99c9-f7ec-47bc-9e1c-0a8a88a5c354" providerId="ADAL" clId="{AC2F2F1A-EAF3-40D0-A6BE-67B4388AC0D9}" dt="2026-08-21T06:52:23.200" v="296" actId="26606"/>
          <ac:spMkLst>
            <pc:docMk/>
            <pc:sldMk cId="2109412240" sldId="259"/>
            <ac:spMk id="2" creationId="{BCA389D7-0F06-D49E-E060-E5C8500E26CF}"/>
          </ac:spMkLst>
        </pc:spChg>
        <pc:spChg chg="mod">
          <ac:chgData name="Janne Ruud Østby" userId="260b99c9-f7ec-47bc-9e1c-0a8a88a5c354" providerId="ADAL" clId="{AC2F2F1A-EAF3-40D0-A6BE-67B4388AC0D9}" dt="2026-08-21T06:56:40.444" v="449" actId="20577"/>
          <ac:spMkLst>
            <pc:docMk/>
            <pc:sldMk cId="2109412240" sldId="259"/>
            <ac:spMk id="3" creationId="{D6017C91-5AB0-131E-D698-DE8F1106D46D}"/>
          </ac:spMkLst>
        </pc:spChg>
        <pc:spChg chg="add mod">
          <ac:chgData name="Janne Ruud Østby" userId="260b99c9-f7ec-47bc-9e1c-0a8a88a5c354" providerId="ADAL" clId="{AC2F2F1A-EAF3-40D0-A6BE-67B4388AC0D9}" dt="2026-08-21T06:54:14.762" v="298"/>
          <ac:spMkLst>
            <pc:docMk/>
            <pc:sldMk cId="2109412240" sldId="259"/>
            <ac:spMk id="6" creationId="{82414906-D922-A5DE-AE7C-D5C4F860D1CA}"/>
          </ac:spMkLst>
        </pc:spChg>
        <pc:picChg chg="add mod">
          <ac:chgData name="Janne Ruud Østby" userId="260b99c9-f7ec-47bc-9e1c-0a8a88a5c354" providerId="ADAL" clId="{AC2F2F1A-EAF3-40D0-A6BE-67B4388AC0D9}" dt="2026-08-21T06:52:23.200" v="296" actId="26606"/>
          <ac:picMkLst>
            <pc:docMk/>
            <pc:sldMk cId="2109412240" sldId="259"/>
            <ac:picMk id="5" creationId="{86DB19C6-FD46-2D8B-9096-B47A01A43DAA}"/>
          </ac:picMkLst>
        </pc:picChg>
      </pc:sldChg>
      <pc:sldChg chg="addSp delSp modSp new mod modClrScheme chgLayout">
        <pc:chgData name="Janne Ruud Østby" userId="260b99c9-f7ec-47bc-9e1c-0a8a88a5c354" providerId="ADAL" clId="{AC2F2F1A-EAF3-40D0-A6BE-67B4388AC0D9}" dt="2026-08-21T07:47:53.376" v="1308" actId="14100"/>
        <pc:sldMkLst>
          <pc:docMk/>
          <pc:sldMk cId="3346807164" sldId="262"/>
        </pc:sldMkLst>
        <pc:spChg chg="mod">
          <ac:chgData name="Janne Ruud Østby" userId="260b99c9-f7ec-47bc-9e1c-0a8a88a5c354" providerId="ADAL" clId="{AC2F2F1A-EAF3-40D0-A6BE-67B4388AC0D9}" dt="2026-08-21T07:24:45.968" v="531" actId="26606"/>
          <ac:spMkLst>
            <pc:docMk/>
            <pc:sldMk cId="3346807164" sldId="262"/>
            <ac:spMk id="2" creationId="{59B9DD96-FDED-CAAA-E5B1-3F890409EC3F}"/>
          </ac:spMkLst>
        </pc:spChg>
        <pc:spChg chg="add mod ord">
          <ac:chgData name="Janne Ruud Østby" userId="260b99c9-f7ec-47bc-9e1c-0a8a88a5c354" providerId="ADAL" clId="{AC2F2F1A-EAF3-40D0-A6BE-67B4388AC0D9}" dt="2026-08-21T07:47:53.376" v="1308" actId="14100"/>
          <ac:spMkLst>
            <pc:docMk/>
            <pc:sldMk cId="3346807164" sldId="262"/>
            <ac:spMk id="7" creationId="{44B1FD0C-32A4-2AAC-D35B-E4EDF92391D4}"/>
          </ac:spMkLst>
        </pc:spChg>
      </pc:sldChg>
      <pc:sldChg chg="modSp new mod">
        <pc:chgData name="Janne Ruud Østby" userId="260b99c9-f7ec-47bc-9e1c-0a8a88a5c354" providerId="ADAL" clId="{AC2F2F1A-EAF3-40D0-A6BE-67B4388AC0D9}" dt="2026-08-21T07:45:03.903" v="1269" actId="20577"/>
        <pc:sldMkLst>
          <pc:docMk/>
          <pc:sldMk cId="3553026779" sldId="264"/>
        </pc:sldMkLst>
        <pc:spChg chg="mod">
          <ac:chgData name="Janne Ruud Østby" userId="260b99c9-f7ec-47bc-9e1c-0a8a88a5c354" providerId="ADAL" clId="{AC2F2F1A-EAF3-40D0-A6BE-67B4388AC0D9}" dt="2026-08-21T07:45:03.903" v="1269" actId="20577"/>
          <ac:spMkLst>
            <pc:docMk/>
            <pc:sldMk cId="3553026779" sldId="264"/>
            <ac:spMk id="2" creationId="{7D8D3635-F193-C6A7-D78A-F09C1AD94B6C}"/>
          </ac:spMkLst>
        </pc:spChg>
      </pc:sldChg>
      <pc:sldChg chg="modSp new mod">
        <pc:chgData name="Janne Ruud Østby" userId="260b99c9-f7ec-47bc-9e1c-0a8a88a5c354" providerId="ADAL" clId="{AC2F2F1A-EAF3-40D0-A6BE-67B4388AC0D9}" dt="2026-08-21T07:48:10.268" v="1333" actId="20577"/>
        <pc:sldMkLst>
          <pc:docMk/>
          <pc:sldMk cId="227509775" sldId="266"/>
        </pc:sldMkLst>
        <pc:spChg chg="mod">
          <ac:chgData name="Janne Ruud Østby" userId="260b99c9-f7ec-47bc-9e1c-0a8a88a5c354" providerId="ADAL" clId="{AC2F2F1A-EAF3-40D0-A6BE-67B4388AC0D9}" dt="2026-08-21T07:48:10.268" v="1333" actId="20577"/>
          <ac:spMkLst>
            <pc:docMk/>
            <pc:sldMk cId="227509775" sldId="266"/>
            <ac:spMk id="2" creationId="{080F80EC-6C80-74CD-BD35-FE33D46DEE6E}"/>
          </ac:spMkLst>
        </pc:spChg>
      </pc:sldChg>
      <pc:sldChg chg="modSp add mod ord">
        <pc:chgData name="Janne Ruud Østby" userId="260b99c9-f7ec-47bc-9e1c-0a8a88a5c354" providerId="ADAL" clId="{AC2F2F1A-EAF3-40D0-A6BE-67B4388AC0D9}" dt="2026-08-21T07:45:55.746" v="1303" actId="20577"/>
        <pc:sldMkLst>
          <pc:docMk/>
          <pc:sldMk cId="483318398" sldId="276"/>
        </pc:sldMkLst>
        <pc:spChg chg="mod">
          <ac:chgData name="Janne Ruud Østby" userId="260b99c9-f7ec-47bc-9e1c-0a8a88a5c354" providerId="ADAL" clId="{AC2F2F1A-EAF3-40D0-A6BE-67B4388AC0D9}" dt="2026-08-21T07:45:55.746" v="1303" actId="20577"/>
          <ac:spMkLst>
            <pc:docMk/>
            <pc:sldMk cId="483318398" sldId="276"/>
            <ac:spMk id="2" creationId="{934D1B21-CA35-9A63-9ECB-B09F8B9B2185}"/>
          </ac:spMkLst>
        </pc:spChg>
      </pc:sldChg>
      <pc:sldChg chg="addSp delSp modSp new mod">
        <pc:chgData name="Janne Ruud Østby" userId="260b99c9-f7ec-47bc-9e1c-0a8a88a5c354" providerId="ADAL" clId="{AC2F2F1A-EAF3-40D0-A6BE-67B4388AC0D9}" dt="2026-08-21T07:54:05.593" v="1591" actId="1076"/>
        <pc:sldMkLst>
          <pc:docMk/>
          <pc:sldMk cId="2331103336" sldId="277"/>
        </pc:sldMkLst>
        <pc:spChg chg="mod">
          <ac:chgData name="Janne Ruud Østby" userId="260b99c9-f7ec-47bc-9e1c-0a8a88a5c354" providerId="ADAL" clId="{AC2F2F1A-EAF3-40D0-A6BE-67B4388AC0D9}" dt="2026-08-21T07:48:52.170" v="1356" actId="20577"/>
          <ac:spMkLst>
            <pc:docMk/>
            <pc:sldMk cId="2331103336" sldId="277"/>
            <ac:spMk id="2" creationId="{4A5DA8F9-485E-978C-B0E4-185085907F8F}"/>
          </ac:spMkLst>
        </pc:spChg>
        <pc:spChg chg="mod">
          <ac:chgData name="Janne Ruud Østby" userId="260b99c9-f7ec-47bc-9e1c-0a8a88a5c354" providerId="ADAL" clId="{AC2F2F1A-EAF3-40D0-A6BE-67B4388AC0D9}" dt="2026-08-21T07:52:58.805" v="1572" actId="14100"/>
          <ac:spMkLst>
            <pc:docMk/>
            <pc:sldMk cId="2331103336" sldId="277"/>
            <ac:spMk id="3" creationId="{E734DE7A-55E4-4D88-D910-8AE459971003}"/>
          </ac:spMkLst>
        </pc:spChg>
        <pc:spChg chg="add mod">
          <ac:chgData name="Janne Ruud Østby" userId="260b99c9-f7ec-47bc-9e1c-0a8a88a5c354" providerId="ADAL" clId="{AC2F2F1A-EAF3-40D0-A6BE-67B4388AC0D9}" dt="2026-08-21T07:54:05.593" v="1591" actId="1076"/>
          <ac:spMkLst>
            <pc:docMk/>
            <pc:sldMk cId="2331103336" sldId="277"/>
            <ac:spMk id="7" creationId="{2B0BA33A-C710-CEEA-3F74-A86E9976A2C3}"/>
          </ac:spMkLst>
        </pc:spChg>
      </pc:sldChg>
      <pc:sldChg chg="modSp new mod">
        <pc:chgData name="Janne Ruud Østby" userId="260b99c9-f7ec-47bc-9e1c-0a8a88a5c354" providerId="ADAL" clId="{AC2F2F1A-EAF3-40D0-A6BE-67B4388AC0D9}" dt="2026-08-21T07:57:14.094" v="1812" actId="20577"/>
        <pc:sldMkLst>
          <pc:docMk/>
          <pc:sldMk cId="1076133097" sldId="278"/>
        </pc:sldMkLst>
        <pc:spChg chg="mod">
          <ac:chgData name="Janne Ruud Østby" userId="260b99c9-f7ec-47bc-9e1c-0a8a88a5c354" providerId="ADAL" clId="{AC2F2F1A-EAF3-40D0-A6BE-67B4388AC0D9}" dt="2026-08-21T07:57:14.094" v="1812" actId="20577"/>
          <ac:spMkLst>
            <pc:docMk/>
            <pc:sldMk cId="1076133097" sldId="278"/>
            <ac:spMk id="2" creationId="{9686F1DA-A6A5-C0AE-739E-D2B73FA7CE16}"/>
          </ac:spMkLst>
        </pc:spChg>
      </pc:sldChg>
      <pc:sldChg chg="addSp delSp modSp new mod">
        <pc:chgData name="Janne Ruud Østby" userId="260b99c9-f7ec-47bc-9e1c-0a8a88a5c354" providerId="ADAL" clId="{AC2F2F1A-EAF3-40D0-A6BE-67B4388AC0D9}" dt="2026-08-21T07:56:22.249" v="1749" actId="5793"/>
        <pc:sldMkLst>
          <pc:docMk/>
          <pc:sldMk cId="9960589" sldId="279"/>
        </pc:sldMkLst>
        <pc:spChg chg="mod">
          <ac:chgData name="Janne Ruud Østby" userId="260b99c9-f7ec-47bc-9e1c-0a8a88a5c354" providerId="ADAL" clId="{AC2F2F1A-EAF3-40D0-A6BE-67B4388AC0D9}" dt="2026-08-21T07:56:10.476" v="1728" actId="20577"/>
          <ac:spMkLst>
            <pc:docMk/>
            <pc:sldMk cId="9960589" sldId="279"/>
            <ac:spMk id="2" creationId="{5CD9EA18-424E-B426-085D-FFF6C05E7A5D}"/>
          </ac:spMkLst>
        </pc:spChg>
      </pc:sldChg>
      <pc:sldChg chg="modSp new mod">
        <pc:chgData name="Janne Ruud Østby" userId="260b99c9-f7ec-47bc-9e1c-0a8a88a5c354" providerId="ADAL" clId="{AC2F2F1A-EAF3-40D0-A6BE-67B4388AC0D9}" dt="2026-08-21T07:57:09.340" v="1807" actId="20577"/>
        <pc:sldMkLst>
          <pc:docMk/>
          <pc:sldMk cId="4007715871" sldId="280"/>
        </pc:sldMkLst>
        <pc:spChg chg="mod">
          <ac:chgData name="Janne Ruud Østby" userId="260b99c9-f7ec-47bc-9e1c-0a8a88a5c354" providerId="ADAL" clId="{AC2F2F1A-EAF3-40D0-A6BE-67B4388AC0D9}" dt="2026-08-21T07:57:09.340" v="1807" actId="20577"/>
          <ac:spMkLst>
            <pc:docMk/>
            <pc:sldMk cId="4007715871" sldId="280"/>
            <ac:spMk id="2" creationId="{C9BDB3F3-2947-C526-F81B-979AF58D9CD3}"/>
          </ac:spMkLst>
        </pc:spChg>
      </pc:sldChg>
      <pc:sldChg chg="modSp new mod">
        <pc:chgData name="Janne Ruud Østby" userId="260b99c9-f7ec-47bc-9e1c-0a8a88a5c354" providerId="ADAL" clId="{AC2F2F1A-EAF3-40D0-A6BE-67B4388AC0D9}" dt="2026-08-21T07:57:04.997" v="1802" actId="20577"/>
        <pc:sldMkLst>
          <pc:docMk/>
          <pc:sldMk cId="4196131784" sldId="281"/>
        </pc:sldMkLst>
        <pc:spChg chg="mod">
          <ac:chgData name="Janne Ruud Østby" userId="260b99c9-f7ec-47bc-9e1c-0a8a88a5c354" providerId="ADAL" clId="{AC2F2F1A-EAF3-40D0-A6BE-67B4388AC0D9}" dt="2026-08-21T07:57:04.997" v="1802" actId="20577"/>
          <ac:spMkLst>
            <pc:docMk/>
            <pc:sldMk cId="4196131784" sldId="281"/>
            <ac:spMk id="2" creationId="{8A365479-BF12-B619-E818-D9BEBE06CE58}"/>
          </ac:spMkLst>
        </pc:spChg>
      </pc:sldChg>
      <pc:sldChg chg="modSp new mod">
        <pc:chgData name="Janne Ruud Østby" userId="260b99c9-f7ec-47bc-9e1c-0a8a88a5c354" providerId="ADAL" clId="{AC2F2F1A-EAF3-40D0-A6BE-67B4388AC0D9}" dt="2026-08-21T07:58:11.291" v="1841" actId="20577"/>
        <pc:sldMkLst>
          <pc:docMk/>
          <pc:sldMk cId="4240802436" sldId="282"/>
        </pc:sldMkLst>
        <pc:spChg chg="mod">
          <ac:chgData name="Janne Ruud Østby" userId="260b99c9-f7ec-47bc-9e1c-0a8a88a5c354" providerId="ADAL" clId="{AC2F2F1A-EAF3-40D0-A6BE-67B4388AC0D9}" dt="2026-08-21T07:58:11.291" v="1841" actId="20577"/>
          <ac:spMkLst>
            <pc:docMk/>
            <pc:sldMk cId="4240802436" sldId="282"/>
            <ac:spMk id="2" creationId="{0132C297-D141-6607-F274-6B8838FD7CD9}"/>
          </ac:spMkLst>
        </pc:spChg>
      </pc:sldChg>
    </pc:docChg>
  </pc:docChgLst>
  <pc:docChgLst>
    <pc:chgData name="Janne Ruud Østby" userId="260b99c9-f7ec-47bc-9e1c-0a8a88a5c354" providerId="ADAL" clId="{9FEF44E6-D72E-4ADD-AB0E-A177EDEC1819}"/>
    <pc:docChg chg="undo custSel addSld delSld modSld sldOrd">
      <pc:chgData name="Janne Ruud Østby" userId="260b99c9-f7ec-47bc-9e1c-0a8a88a5c354" providerId="ADAL" clId="{9FEF44E6-D72E-4ADD-AB0E-A177EDEC1819}" dt="2026-08-24T15:52:13.271" v="843" actId="115"/>
      <pc:docMkLst>
        <pc:docMk/>
      </pc:docMkLst>
      <pc:sldChg chg="modSp mod">
        <pc:chgData name="Janne Ruud Østby" userId="260b99c9-f7ec-47bc-9e1c-0a8a88a5c354" providerId="ADAL" clId="{9FEF44E6-D72E-4ADD-AB0E-A177EDEC1819}" dt="2026-08-24T15:52:13.271" v="843" actId="115"/>
        <pc:sldMkLst>
          <pc:docMk/>
          <pc:sldMk cId="1807340018" sldId="257"/>
        </pc:sldMkLst>
        <pc:spChg chg="mod">
          <ac:chgData name="Janne Ruud Østby" userId="260b99c9-f7ec-47bc-9e1c-0a8a88a5c354" providerId="ADAL" clId="{9FEF44E6-D72E-4ADD-AB0E-A177EDEC1819}" dt="2026-08-24T15:52:13.271" v="843" actId="115"/>
          <ac:spMkLst>
            <pc:docMk/>
            <pc:sldMk cId="1807340018" sldId="257"/>
            <ac:spMk id="3" creationId="{C3E1A279-8A4B-001E-A4DB-5ACEB9851AF9}"/>
          </ac:spMkLst>
        </pc:spChg>
      </pc:sldChg>
      <pc:sldChg chg="del">
        <pc:chgData name="Janne Ruud Østby" userId="260b99c9-f7ec-47bc-9e1c-0a8a88a5c354" providerId="ADAL" clId="{9FEF44E6-D72E-4ADD-AB0E-A177EDEC1819}" dt="2026-08-23T07:33:56.783" v="539" actId="47"/>
        <pc:sldMkLst>
          <pc:docMk/>
          <pc:sldMk cId="369675561" sldId="258"/>
        </pc:sldMkLst>
      </pc:sldChg>
      <pc:sldChg chg="addSp delSp modSp mod">
        <pc:chgData name="Janne Ruud Østby" userId="260b99c9-f7ec-47bc-9e1c-0a8a88a5c354" providerId="ADAL" clId="{9FEF44E6-D72E-4ADD-AB0E-A177EDEC1819}" dt="2026-08-23T07:36:00.522" v="571" actId="22"/>
        <pc:sldMkLst>
          <pc:docMk/>
          <pc:sldMk cId="2109412240" sldId="259"/>
        </pc:sldMkLst>
        <pc:spChg chg="mod">
          <ac:chgData name="Janne Ruud Østby" userId="260b99c9-f7ec-47bc-9e1c-0a8a88a5c354" providerId="ADAL" clId="{9FEF44E6-D72E-4ADD-AB0E-A177EDEC1819}" dt="2026-08-23T07:34:56.864" v="562" actId="6549"/>
          <ac:spMkLst>
            <pc:docMk/>
            <pc:sldMk cId="2109412240" sldId="259"/>
            <ac:spMk id="3" creationId="{D6017C91-5AB0-131E-D698-DE8F1106D46D}"/>
          </ac:spMkLst>
        </pc:spChg>
        <pc:spChg chg="add del">
          <ac:chgData name="Janne Ruud Østby" userId="260b99c9-f7ec-47bc-9e1c-0a8a88a5c354" providerId="ADAL" clId="{9FEF44E6-D72E-4ADD-AB0E-A177EDEC1819}" dt="2026-08-23T07:36:00.522" v="571" actId="22"/>
          <ac:spMkLst>
            <pc:docMk/>
            <pc:sldMk cId="2109412240" sldId="259"/>
            <ac:spMk id="7" creationId="{1278F852-7E07-4410-9929-CD104A516FB3}"/>
          </ac:spMkLst>
        </pc:spChg>
      </pc:sldChg>
      <pc:sldChg chg="del">
        <pc:chgData name="Janne Ruud Østby" userId="260b99c9-f7ec-47bc-9e1c-0a8a88a5c354" providerId="ADAL" clId="{9FEF44E6-D72E-4ADD-AB0E-A177EDEC1819}" dt="2026-08-23T07:36:53.034" v="575" actId="47"/>
        <pc:sldMkLst>
          <pc:docMk/>
          <pc:sldMk cId="1797731043" sldId="260"/>
        </pc:sldMkLst>
      </pc:sldChg>
      <pc:sldChg chg="del">
        <pc:chgData name="Janne Ruud Østby" userId="260b99c9-f7ec-47bc-9e1c-0a8a88a5c354" providerId="ADAL" clId="{9FEF44E6-D72E-4ADD-AB0E-A177EDEC1819}" dt="2026-08-23T07:37:07.083" v="577" actId="47"/>
        <pc:sldMkLst>
          <pc:docMk/>
          <pc:sldMk cId="1152603225" sldId="261"/>
        </pc:sldMkLst>
      </pc:sldChg>
      <pc:sldChg chg="del ord">
        <pc:chgData name="Janne Ruud Østby" userId="260b99c9-f7ec-47bc-9e1c-0a8a88a5c354" providerId="ADAL" clId="{9FEF44E6-D72E-4ADD-AB0E-A177EDEC1819}" dt="2026-08-23T07:36:39.200" v="573" actId="47"/>
        <pc:sldMkLst>
          <pc:docMk/>
          <pc:sldMk cId="47959658" sldId="265"/>
        </pc:sldMkLst>
      </pc:sldChg>
      <pc:sldChg chg="modSp new mod">
        <pc:chgData name="Janne Ruud Østby" userId="260b99c9-f7ec-47bc-9e1c-0a8a88a5c354" providerId="ADAL" clId="{9FEF44E6-D72E-4ADD-AB0E-A177EDEC1819}" dt="2026-08-23T06:01:46.148" v="3" actId="20577"/>
        <pc:sldMkLst>
          <pc:docMk/>
          <pc:sldMk cId="956237237" sldId="299"/>
        </pc:sldMkLst>
        <pc:spChg chg="mod">
          <ac:chgData name="Janne Ruud Østby" userId="260b99c9-f7ec-47bc-9e1c-0a8a88a5c354" providerId="ADAL" clId="{9FEF44E6-D72E-4ADD-AB0E-A177EDEC1819}" dt="2026-08-23T06:01:46.148" v="3" actId="20577"/>
          <ac:spMkLst>
            <pc:docMk/>
            <pc:sldMk cId="956237237" sldId="299"/>
            <ac:spMk id="2" creationId="{210688DD-2CF1-1570-6CD7-A0ED7EE2FD02}"/>
          </ac:spMkLst>
        </pc:spChg>
        <pc:spChg chg="mod">
          <ac:chgData name="Janne Ruud Østby" userId="260b99c9-f7ec-47bc-9e1c-0a8a88a5c354" providerId="ADAL" clId="{9FEF44E6-D72E-4ADD-AB0E-A177EDEC1819}" dt="2026-08-23T06:01:35.680" v="1"/>
          <ac:spMkLst>
            <pc:docMk/>
            <pc:sldMk cId="956237237" sldId="299"/>
            <ac:spMk id="3" creationId="{C75A322B-E484-7985-3EFD-06B1EE4A1006}"/>
          </ac:spMkLst>
        </pc:spChg>
      </pc:sldChg>
      <pc:sldChg chg="modSp new mod">
        <pc:chgData name="Janne Ruud Østby" userId="260b99c9-f7ec-47bc-9e1c-0a8a88a5c354" providerId="ADAL" clId="{9FEF44E6-D72E-4ADD-AB0E-A177EDEC1819}" dt="2026-08-23T08:00:25.053" v="637" actId="20577"/>
        <pc:sldMkLst>
          <pc:docMk/>
          <pc:sldMk cId="2815472904" sldId="300"/>
        </pc:sldMkLst>
        <pc:spChg chg="mod">
          <ac:chgData name="Janne Ruud Østby" userId="260b99c9-f7ec-47bc-9e1c-0a8a88a5c354" providerId="ADAL" clId="{9FEF44E6-D72E-4ADD-AB0E-A177EDEC1819}" dt="2026-08-23T06:03:58.768" v="38" actId="20577"/>
          <ac:spMkLst>
            <pc:docMk/>
            <pc:sldMk cId="2815472904" sldId="300"/>
            <ac:spMk id="2" creationId="{74C9DA2E-BAB4-72C3-B541-823E97F705B6}"/>
          </ac:spMkLst>
        </pc:spChg>
        <pc:spChg chg="mod">
          <ac:chgData name="Janne Ruud Østby" userId="260b99c9-f7ec-47bc-9e1c-0a8a88a5c354" providerId="ADAL" clId="{9FEF44E6-D72E-4ADD-AB0E-A177EDEC1819}" dt="2026-08-23T08:00:25.053" v="637" actId="20577"/>
          <ac:spMkLst>
            <pc:docMk/>
            <pc:sldMk cId="2815472904" sldId="300"/>
            <ac:spMk id="3" creationId="{DEF1FEE2-7B22-10F3-B38E-54627B50FC0D}"/>
          </ac:spMkLst>
        </pc:spChg>
      </pc:sldChg>
      <pc:sldChg chg="modSp new mod">
        <pc:chgData name="Janne Ruud Østby" userId="260b99c9-f7ec-47bc-9e1c-0a8a88a5c354" providerId="ADAL" clId="{9FEF44E6-D72E-4ADD-AB0E-A177EDEC1819}" dt="2026-08-23T06:04:12.405" v="61" actId="20577"/>
        <pc:sldMkLst>
          <pc:docMk/>
          <pc:sldMk cId="2201902766" sldId="301"/>
        </pc:sldMkLst>
        <pc:spChg chg="mod">
          <ac:chgData name="Janne Ruud Østby" userId="260b99c9-f7ec-47bc-9e1c-0a8a88a5c354" providerId="ADAL" clId="{9FEF44E6-D72E-4ADD-AB0E-A177EDEC1819}" dt="2026-08-23T06:04:12.405" v="61" actId="20577"/>
          <ac:spMkLst>
            <pc:docMk/>
            <pc:sldMk cId="2201902766" sldId="301"/>
            <ac:spMk id="2" creationId="{A8295BD9-BC52-7E0D-43D9-48B709EA4669}"/>
          </ac:spMkLst>
        </pc:spChg>
      </pc:sldChg>
      <pc:sldChg chg="modSp new mod">
        <pc:chgData name="Janne Ruud Østby" userId="260b99c9-f7ec-47bc-9e1c-0a8a88a5c354" providerId="ADAL" clId="{9FEF44E6-D72E-4ADD-AB0E-A177EDEC1819}" dt="2026-08-23T06:04:25.870" v="91" actId="20577"/>
        <pc:sldMkLst>
          <pc:docMk/>
          <pc:sldMk cId="1902663014" sldId="302"/>
        </pc:sldMkLst>
        <pc:spChg chg="mod">
          <ac:chgData name="Janne Ruud Østby" userId="260b99c9-f7ec-47bc-9e1c-0a8a88a5c354" providerId="ADAL" clId="{9FEF44E6-D72E-4ADD-AB0E-A177EDEC1819}" dt="2026-08-23T06:04:25.870" v="91" actId="20577"/>
          <ac:spMkLst>
            <pc:docMk/>
            <pc:sldMk cId="1902663014" sldId="302"/>
            <ac:spMk id="2" creationId="{E083F6C0-A68A-9E55-A65C-7E23F894E1B3}"/>
          </ac:spMkLst>
        </pc:spChg>
      </pc:sldChg>
      <pc:sldChg chg="modSp new mod">
        <pc:chgData name="Janne Ruud Østby" userId="260b99c9-f7ec-47bc-9e1c-0a8a88a5c354" providerId="ADAL" clId="{9FEF44E6-D72E-4ADD-AB0E-A177EDEC1819}" dt="2026-08-23T06:04:37.474" v="118" actId="20577"/>
        <pc:sldMkLst>
          <pc:docMk/>
          <pc:sldMk cId="3902291129" sldId="303"/>
        </pc:sldMkLst>
        <pc:spChg chg="mod">
          <ac:chgData name="Janne Ruud Østby" userId="260b99c9-f7ec-47bc-9e1c-0a8a88a5c354" providerId="ADAL" clId="{9FEF44E6-D72E-4ADD-AB0E-A177EDEC1819}" dt="2026-08-23T06:04:37.474" v="118" actId="20577"/>
          <ac:spMkLst>
            <pc:docMk/>
            <pc:sldMk cId="3902291129" sldId="303"/>
            <ac:spMk id="2" creationId="{4D3DFF0E-ECC6-85BB-CD6F-96D759E55585}"/>
          </ac:spMkLst>
        </pc:spChg>
      </pc:sldChg>
      <pc:sldChg chg="modSp new mod">
        <pc:chgData name="Janne Ruud Østby" userId="260b99c9-f7ec-47bc-9e1c-0a8a88a5c354" providerId="ADAL" clId="{9FEF44E6-D72E-4ADD-AB0E-A177EDEC1819}" dt="2026-08-23T06:05:08.368" v="150" actId="20577"/>
        <pc:sldMkLst>
          <pc:docMk/>
          <pc:sldMk cId="3059133982" sldId="304"/>
        </pc:sldMkLst>
        <pc:spChg chg="mod">
          <ac:chgData name="Janne Ruud Østby" userId="260b99c9-f7ec-47bc-9e1c-0a8a88a5c354" providerId="ADAL" clId="{9FEF44E6-D72E-4ADD-AB0E-A177EDEC1819}" dt="2026-08-23T06:05:08.368" v="150" actId="20577"/>
          <ac:spMkLst>
            <pc:docMk/>
            <pc:sldMk cId="3059133982" sldId="304"/>
            <ac:spMk id="2" creationId="{E43FF61B-47E1-C0D1-A5C3-118126F4C5A0}"/>
          </ac:spMkLst>
        </pc:spChg>
      </pc:sldChg>
      <pc:sldChg chg="modSp new mod">
        <pc:chgData name="Janne Ruud Østby" userId="260b99c9-f7ec-47bc-9e1c-0a8a88a5c354" providerId="ADAL" clId="{9FEF44E6-D72E-4ADD-AB0E-A177EDEC1819}" dt="2026-08-23T08:00:13.716" v="614" actId="20577"/>
        <pc:sldMkLst>
          <pc:docMk/>
          <pc:sldMk cId="2302512230" sldId="305"/>
        </pc:sldMkLst>
        <pc:spChg chg="mod">
          <ac:chgData name="Janne Ruud Østby" userId="260b99c9-f7ec-47bc-9e1c-0a8a88a5c354" providerId="ADAL" clId="{9FEF44E6-D72E-4ADD-AB0E-A177EDEC1819}" dt="2026-08-23T06:05:33.749" v="185" actId="20577"/>
          <ac:spMkLst>
            <pc:docMk/>
            <pc:sldMk cId="2302512230" sldId="305"/>
            <ac:spMk id="2" creationId="{CD2FD848-726D-7BDB-39E2-D8507A2F52A9}"/>
          </ac:spMkLst>
        </pc:spChg>
        <pc:spChg chg="mod">
          <ac:chgData name="Janne Ruud Østby" userId="260b99c9-f7ec-47bc-9e1c-0a8a88a5c354" providerId="ADAL" clId="{9FEF44E6-D72E-4ADD-AB0E-A177EDEC1819}" dt="2026-08-23T08:00:13.716" v="614" actId="20577"/>
          <ac:spMkLst>
            <pc:docMk/>
            <pc:sldMk cId="2302512230" sldId="305"/>
            <ac:spMk id="3" creationId="{362DE97E-A5DB-B117-A29B-BC5BEEC726ED}"/>
          </ac:spMkLst>
        </pc:spChg>
      </pc:sldChg>
      <pc:sldChg chg="modSp new mod">
        <pc:chgData name="Janne Ruud Østby" userId="260b99c9-f7ec-47bc-9e1c-0a8a88a5c354" providerId="ADAL" clId="{9FEF44E6-D72E-4ADD-AB0E-A177EDEC1819}" dt="2026-08-23T06:06:06.175" v="211" actId="20577"/>
        <pc:sldMkLst>
          <pc:docMk/>
          <pc:sldMk cId="3176043382" sldId="306"/>
        </pc:sldMkLst>
        <pc:spChg chg="mod">
          <ac:chgData name="Janne Ruud Østby" userId="260b99c9-f7ec-47bc-9e1c-0a8a88a5c354" providerId="ADAL" clId="{9FEF44E6-D72E-4ADD-AB0E-A177EDEC1819}" dt="2026-08-23T06:06:06.175" v="211" actId="20577"/>
          <ac:spMkLst>
            <pc:docMk/>
            <pc:sldMk cId="3176043382" sldId="306"/>
            <ac:spMk id="2" creationId="{71FDCD61-E652-EFFF-81D3-C1AA6E3D1D51}"/>
          </ac:spMkLst>
        </pc:spChg>
      </pc:sldChg>
      <pc:sldChg chg="modSp new mod">
        <pc:chgData name="Janne Ruud Østby" userId="260b99c9-f7ec-47bc-9e1c-0a8a88a5c354" providerId="ADAL" clId="{9FEF44E6-D72E-4ADD-AB0E-A177EDEC1819}" dt="2026-08-23T06:06:26.538" v="252" actId="20577"/>
        <pc:sldMkLst>
          <pc:docMk/>
          <pc:sldMk cId="2018214268" sldId="307"/>
        </pc:sldMkLst>
        <pc:spChg chg="mod">
          <ac:chgData name="Janne Ruud Østby" userId="260b99c9-f7ec-47bc-9e1c-0a8a88a5c354" providerId="ADAL" clId="{9FEF44E6-D72E-4ADD-AB0E-A177EDEC1819}" dt="2026-08-23T06:06:26.538" v="252" actId="20577"/>
          <ac:spMkLst>
            <pc:docMk/>
            <pc:sldMk cId="2018214268" sldId="307"/>
            <ac:spMk id="2" creationId="{DDEFA879-8B5C-8276-CA88-214F820450E8}"/>
          </ac:spMkLst>
        </pc:spChg>
      </pc:sldChg>
      <pc:sldChg chg="modSp new mod">
        <pc:chgData name="Janne Ruud Østby" userId="260b99c9-f7ec-47bc-9e1c-0a8a88a5c354" providerId="ADAL" clId="{9FEF44E6-D72E-4ADD-AB0E-A177EDEC1819}" dt="2026-08-23T08:00:46.996" v="696" actId="20577"/>
        <pc:sldMkLst>
          <pc:docMk/>
          <pc:sldMk cId="974454000" sldId="308"/>
        </pc:sldMkLst>
        <pc:spChg chg="mod">
          <ac:chgData name="Janne Ruud Østby" userId="260b99c9-f7ec-47bc-9e1c-0a8a88a5c354" providerId="ADAL" clId="{9FEF44E6-D72E-4ADD-AB0E-A177EDEC1819}" dt="2026-08-23T06:12:09.184" v="359" actId="20577"/>
          <ac:spMkLst>
            <pc:docMk/>
            <pc:sldMk cId="974454000" sldId="308"/>
            <ac:spMk id="2" creationId="{4FC5DDC1-C973-2652-2B4E-BC9E152A7D6D}"/>
          </ac:spMkLst>
        </pc:spChg>
        <pc:spChg chg="mod">
          <ac:chgData name="Janne Ruud Østby" userId="260b99c9-f7ec-47bc-9e1c-0a8a88a5c354" providerId="ADAL" clId="{9FEF44E6-D72E-4ADD-AB0E-A177EDEC1819}" dt="2026-08-23T08:00:46.996" v="696" actId="20577"/>
          <ac:spMkLst>
            <pc:docMk/>
            <pc:sldMk cId="974454000" sldId="308"/>
            <ac:spMk id="3" creationId="{1C16FBF7-8322-5B4A-7A64-B226923A01A6}"/>
          </ac:spMkLst>
        </pc:spChg>
      </pc:sldChg>
      <pc:sldChg chg="modSp new mod ord">
        <pc:chgData name="Janne Ruud Østby" userId="260b99c9-f7ec-47bc-9e1c-0a8a88a5c354" providerId="ADAL" clId="{9FEF44E6-D72E-4ADD-AB0E-A177EDEC1819}" dt="2026-08-23T07:55:23.629" v="594"/>
        <pc:sldMkLst>
          <pc:docMk/>
          <pc:sldMk cId="4092388854" sldId="309"/>
        </pc:sldMkLst>
        <pc:spChg chg="mod">
          <ac:chgData name="Janne Ruud Østby" userId="260b99c9-f7ec-47bc-9e1c-0a8a88a5c354" providerId="ADAL" clId="{9FEF44E6-D72E-4ADD-AB0E-A177EDEC1819}" dt="2026-08-23T07:54:43.497" v="588" actId="6549"/>
          <ac:spMkLst>
            <pc:docMk/>
            <pc:sldMk cId="4092388854" sldId="309"/>
            <ac:spMk id="2" creationId="{056BD6CB-D7DB-CCC3-B26B-5BDAEBE429E1}"/>
          </ac:spMkLst>
        </pc:spChg>
        <pc:spChg chg="mod">
          <ac:chgData name="Janne Ruud Østby" userId="260b99c9-f7ec-47bc-9e1c-0a8a88a5c354" providerId="ADAL" clId="{9FEF44E6-D72E-4ADD-AB0E-A177EDEC1819}" dt="2026-08-23T07:54:58.348" v="592" actId="20577"/>
          <ac:spMkLst>
            <pc:docMk/>
            <pc:sldMk cId="4092388854" sldId="309"/>
            <ac:spMk id="3" creationId="{997BB70F-2F97-CC4C-C676-936437A0528A}"/>
          </ac:spMkLst>
        </pc:spChg>
      </pc:sldChg>
      <pc:sldChg chg="modSp new mod">
        <pc:chgData name="Janne Ruud Østby" userId="260b99c9-f7ec-47bc-9e1c-0a8a88a5c354" providerId="ADAL" clId="{9FEF44E6-D72E-4ADD-AB0E-A177EDEC1819}" dt="2026-08-23T06:12:36.410" v="399" actId="6549"/>
        <pc:sldMkLst>
          <pc:docMk/>
          <pc:sldMk cId="3243739626" sldId="310"/>
        </pc:sldMkLst>
        <pc:spChg chg="mod">
          <ac:chgData name="Janne Ruud Østby" userId="260b99c9-f7ec-47bc-9e1c-0a8a88a5c354" providerId="ADAL" clId="{9FEF44E6-D72E-4ADD-AB0E-A177EDEC1819}" dt="2026-08-23T06:12:36.410" v="399" actId="6549"/>
          <ac:spMkLst>
            <pc:docMk/>
            <pc:sldMk cId="3243739626" sldId="310"/>
            <ac:spMk id="2" creationId="{131E294B-0A39-26C0-FD21-9414CC5E130F}"/>
          </ac:spMkLst>
        </pc:spChg>
      </pc:sldChg>
      <pc:sldChg chg="modSp new mod">
        <pc:chgData name="Janne Ruud Østby" userId="260b99c9-f7ec-47bc-9e1c-0a8a88a5c354" providerId="ADAL" clId="{9FEF44E6-D72E-4ADD-AB0E-A177EDEC1819}" dt="2026-08-23T08:00:57.829" v="716" actId="20577"/>
        <pc:sldMkLst>
          <pc:docMk/>
          <pc:sldMk cId="2703870208" sldId="311"/>
        </pc:sldMkLst>
        <pc:spChg chg="mod">
          <ac:chgData name="Janne Ruud Østby" userId="260b99c9-f7ec-47bc-9e1c-0a8a88a5c354" providerId="ADAL" clId="{9FEF44E6-D72E-4ADD-AB0E-A177EDEC1819}" dt="2026-08-23T06:12:58.293" v="427" actId="20577"/>
          <ac:spMkLst>
            <pc:docMk/>
            <pc:sldMk cId="2703870208" sldId="311"/>
            <ac:spMk id="2" creationId="{CB23857B-7FED-FCA4-1BF8-D3979E2F9438}"/>
          </ac:spMkLst>
        </pc:spChg>
        <pc:spChg chg="mod">
          <ac:chgData name="Janne Ruud Østby" userId="260b99c9-f7ec-47bc-9e1c-0a8a88a5c354" providerId="ADAL" clId="{9FEF44E6-D72E-4ADD-AB0E-A177EDEC1819}" dt="2026-08-23T08:00:57.829" v="716" actId="20577"/>
          <ac:spMkLst>
            <pc:docMk/>
            <pc:sldMk cId="2703870208" sldId="311"/>
            <ac:spMk id="3" creationId="{26F893D4-0877-5B1E-4996-EEAB52DFCA52}"/>
          </ac:spMkLst>
        </pc:spChg>
      </pc:sldChg>
      <pc:sldChg chg="modSp new mod">
        <pc:chgData name="Janne Ruud Østby" userId="260b99c9-f7ec-47bc-9e1c-0a8a88a5c354" providerId="ADAL" clId="{9FEF44E6-D72E-4ADD-AB0E-A177EDEC1819}" dt="2026-08-23T08:01:27.103" v="765" actId="20577"/>
        <pc:sldMkLst>
          <pc:docMk/>
          <pc:sldMk cId="3058832216" sldId="312"/>
        </pc:sldMkLst>
        <pc:spChg chg="mod">
          <ac:chgData name="Janne Ruud Østby" userId="260b99c9-f7ec-47bc-9e1c-0a8a88a5c354" providerId="ADAL" clId="{9FEF44E6-D72E-4ADD-AB0E-A177EDEC1819}" dt="2026-08-23T06:13:17.780" v="472" actId="20577"/>
          <ac:spMkLst>
            <pc:docMk/>
            <pc:sldMk cId="3058832216" sldId="312"/>
            <ac:spMk id="2" creationId="{CA95AA83-E411-98C6-42E2-8D1D6D02DBCF}"/>
          </ac:spMkLst>
        </pc:spChg>
        <pc:spChg chg="mod">
          <ac:chgData name="Janne Ruud Østby" userId="260b99c9-f7ec-47bc-9e1c-0a8a88a5c354" providerId="ADAL" clId="{9FEF44E6-D72E-4ADD-AB0E-A177EDEC1819}" dt="2026-08-23T08:01:27.103" v="765" actId="20577"/>
          <ac:spMkLst>
            <pc:docMk/>
            <pc:sldMk cId="3058832216" sldId="312"/>
            <ac:spMk id="3" creationId="{69FC7C72-3C8D-C30B-3B36-2E1E6D85D8E1}"/>
          </ac:spMkLst>
        </pc:spChg>
      </pc:sldChg>
      <pc:sldChg chg="modSp new mod">
        <pc:chgData name="Janne Ruud Østby" userId="260b99c9-f7ec-47bc-9e1c-0a8a88a5c354" providerId="ADAL" clId="{9FEF44E6-D72E-4ADD-AB0E-A177EDEC1819}" dt="2026-08-23T06:13:42.626" v="498" actId="20577"/>
        <pc:sldMkLst>
          <pc:docMk/>
          <pc:sldMk cId="2320958275" sldId="313"/>
        </pc:sldMkLst>
        <pc:spChg chg="mod">
          <ac:chgData name="Janne Ruud Østby" userId="260b99c9-f7ec-47bc-9e1c-0a8a88a5c354" providerId="ADAL" clId="{9FEF44E6-D72E-4ADD-AB0E-A177EDEC1819}" dt="2026-08-23T06:13:42.626" v="498" actId="20577"/>
          <ac:spMkLst>
            <pc:docMk/>
            <pc:sldMk cId="2320958275" sldId="313"/>
            <ac:spMk id="2" creationId="{6D45CAE5-3495-EA1B-03E2-FB3F0700DD87}"/>
          </ac:spMkLst>
        </pc:spChg>
      </pc:sldChg>
      <pc:sldChg chg="new">
        <pc:chgData name="Janne Ruud Østby" userId="260b99c9-f7ec-47bc-9e1c-0a8a88a5c354" providerId="ADAL" clId="{9FEF44E6-D72E-4ADD-AB0E-A177EDEC1819}" dt="2026-08-23T06:13:44.765" v="499" actId="680"/>
        <pc:sldMkLst>
          <pc:docMk/>
          <pc:sldMk cId="2499844239" sldId="314"/>
        </pc:sldMkLst>
      </pc:sldChg>
      <pc:sldChg chg="modSp add mod">
        <pc:chgData name="Janne Ruud Østby" userId="260b99c9-f7ec-47bc-9e1c-0a8a88a5c354" providerId="ADAL" clId="{9FEF44E6-D72E-4ADD-AB0E-A177EDEC1819}" dt="2026-08-23T07:35:15.244" v="567" actId="108"/>
        <pc:sldMkLst>
          <pc:docMk/>
          <pc:sldMk cId="1833490694" sldId="316"/>
        </pc:sldMkLst>
        <pc:spChg chg="mod">
          <ac:chgData name="Janne Ruud Østby" userId="260b99c9-f7ec-47bc-9e1c-0a8a88a5c354" providerId="ADAL" clId="{9FEF44E6-D72E-4ADD-AB0E-A177EDEC1819}" dt="2026-08-23T07:35:15.244" v="567" actId="108"/>
          <ac:spMkLst>
            <pc:docMk/>
            <pc:sldMk cId="1833490694" sldId="316"/>
            <ac:spMk id="3" creationId="{DDE1C49A-390E-60D5-0E9C-E4130DCB5834}"/>
          </ac:spMkLst>
        </pc:spChg>
      </pc:sldChg>
      <pc:sldChg chg="add">
        <pc:chgData name="Janne Ruud Østby" userId="260b99c9-f7ec-47bc-9e1c-0a8a88a5c354" providerId="ADAL" clId="{9FEF44E6-D72E-4ADD-AB0E-A177EDEC1819}" dt="2026-08-23T07:36:10.299" v="572"/>
        <pc:sldMkLst>
          <pc:docMk/>
          <pc:sldMk cId="549756943" sldId="317"/>
        </pc:sldMkLst>
      </pc:sldChg>
      <pc:sldChg chg="add">
        <pc:chgData name="Janne Ruud Østby" userId="260b99c9-f7ec-47bc-9e1c-0a8a88a5c354" providerId="ADAL" clId="{9FEF44E6-D72E-4ADD-AB0E-A177EDEC1819}" dt="2026-08-23T07:36:51.038" v="574"/>
        <pc:sldMkLst>
          <pc:docMk/>
          <pc:sldMk cId="1336845185" sldId="318"/>
        </pc:sldMkLst>
      </pc:sldChg>
      <pc:sldChg chg="modSp add mod">
        <pc:chgData name="Janne Ruud Østby" userId="260b99c9-f7ec-47bc-9e1c-0a8a88a5c354" providerId="ADAL" clId="{9FEF44E6-D72E-4ADD-AB0E-A177EDEC1819}" dt="2026-08-23T07:38:18.327" v="579" actId="1076"/>
        <pc:sldMkLst>
          <pc:docMk/>
          <pc:sldMk cId="2852430289" sldId="319"/>
        </pc:sldMkLst>
        <pc:picChg chg="mod">
          <ac:chgData name="Janne Ruud Østby" userId="260b99c9-f7ec-47bc-9e1c-0a8a88a5c354" providerId="ADAL" clId="{9FEF44E6-D72E-4ADD-AB0E-A177EDEC1819}" dt="2026-08-23T07:38:18.327" v="579" actId="1076"/>
          <ac:picMkLst>
            <pc:docMk/>
            <pc:sldMk cId="2852430289" sldId="319"/>
            <ac:picMk id="9" creationId="{66EC397F-EFDF-9E87-5E16-AFC6132F7A76}"/>
          </ac:picMkLst>
        </pc:picChg>
      </pc:sldChg>
    </pc:docChg>
  </pc:docChgLst>
  <pc:docChgLst>
    <pc:chgData name="Fredrik Arnesen" userId="0f25e534-b071-463b-ab9a-9a7b51c97dc0" providerId="ADAL" clId="{C5288179-71FD-403B-9A0B-2320723E73FF}"/>
    <pc:docChg chg="undo custSel addSld delSld modSld sldOrd">
      <pc:chgData name="Fredrik Arnesen" userId="0f25e534-b071-463b-ab9a-9a7b51c97dc0" providerId="ADAL" clId="{C5288179-71FD-403B-9A0B-2320723E73FF}" dt="2026-08-24T14:43:20.946" v="273" actId="20577"/>
      <pc:docMkLst>
        <pc:docMk/>
      </pc:docMkLst>
      <pc:sldChg chg="addSp delSp modSp mod">
        <pc:chgData name="Fredrik Arnesen" userId="0f25e534-b071-463b-ab9a-9a7b51c97dc0" providerId="ADAL" clId="{C5288179-71FD-403B-9A0B-2320723E73FF}" dt="2026-08-24T14:18:59.978" v="251" actId="20577"/>
        <pc:sldMkLst>
          <pc:docMk/>
          <pc:sldMk cId="3553026779" sldId="264"/>
        </pc:sldMkLst>
        <pc:spChg chg="mod">
          <ac:chgData name="Fredrik Arnesen" userId="0f25e534-b071-463b-ab9a-9a7b51c97dc0" providerId="ADAL" clId="{C5288179-71FD-403B-9A0B-2320723E73FF}" dt="2026-08-24T06:40:44.814" v="0" actId="6549"/>
          <ac:spMkLst>
            <pc:docMk/>
            <pc:sldMk cId="3553026779" sldId="264"/>
            <ac:spMk id="2" creationId="{7D8D3635-F193-C6A7-D78A-F09C1AD94B6C}"/>
          </ac:spMkLst>
        </pc:spChg>
        <pc:spChg chg="del mod">
          <ac:chgData name="Fredrik Arnesen" userId="0f25e534-b071-463b-ab9a-9a7b51c97dc0" providerId="ADAL" clId="{C5288179-71FD-403B-9A0B-2320723E73FF}" dt="2026-08-24T14:16:11.622" v="242" actId="478"/>
          <ac:spMkLst>
            <pc:docMk/>
            <pc:sldMk cId="3553026779" sldId="264"/>
            <ac:spMk id="3" creationId="{6A760952-40B4-C0FE-EEEA-E438EC1B74CB}"/>
          </ac:spMkLst>
        </pc:spChg>
        <pc:spChg chg="add mod">
          <ac:chgData name="Fredrik Arnesen" userId="0f25e534-b071-463b-ab9a-9a7b51c97dc0" providerId="ADAL" clId="{C5288179-71FD-403B-9A0B-2320723E73FF}" dt="2026-08-24T14:18:59.978" v="251" actId="20577"/>
          <ac:spMkLst>
            <pc:docMk/>
            <pc:sldMk cId="3553026779" sldId="264"/>
            <ac:spMk id="6" creationId="{F724BD25-1450-BD07-8484-6646940DB660}"/>
          </ac:spMkLst>
        </pc:spChg>
      </pc:sldChg>
      <pc:sldChg chg="addSp delSp modSp mod">
        <pc:chgData name="Fredrik Arnesen" userId="0f25e534-b071-463b-ab9a-9a7b51c97dc0" providerId="ADAL" clId="{C5288179-71FD-403B-9A0B-2320723E73FF}" dt="2026-08-24T14:43:07.962" v="268" actId="20577"/>
        <pc:sldMkLst>
          <pc:docMk/>
          <pc:sldMk cId="1076133097" sldId="278"/>
        </pc:sldMkLst>
        <pc:spChg chg="mod">
          <ac:chgData name="Fredrik Arnesen" userId="0f25e534-b071-463b-ab9a-9a7b51c97dc0" providerId="ADAL" clId="{C5288179-71FD-403B-9A0B-2320723E73FF}" dt="2026-08-24T14:43:07.962" v="268" actId="20577"/>
          <ac:spMkLst>
            <pc:docMk/>
            <pc:sldMk cId="1076133097" sldId="278"/>
            <ac:spMk id="2" creationId="{9686F1DA-A6A5-C0AE-739E-D2B73FA7CE16}"/>
          </ac:spMkLst>
        </pc:spChg>
        <pc:spChg chg="del">
          <ac:chgData name="Fredrik Arnesen" userId="0f25e534-b071-463b-ab9a-9a7b51c97dc0" providerId="ADAL" clId="{C5288179-71FD-403B-9A0B-2320723E73FF}" dt="2026-08-24T07:08:00.635" v="17" actId="478"/>
          <ac:spMkLst>
            <pc:docMk/>
            <pc:sldMk cId="1076133097" sldId="278"/>
            <ac:spMk id="3" creationId="{E422390D-78E5-14BF-DA2E-BD28BFDB220D}"/>
          </ac:spMkLst>
        </pc:spChg>
        <pc:picChg chg="add mod">
          <ac:chgData name="Fredrik Arnesen" userId="0f25e534-b071-463b-ab9a-9a7b51c97dc0" providerId="ADAL" clId="{C5288179-71FD-403B-9A0B-2320723E73FF}" dt="2026-08-24T07:09:24.620" v="27" actId="208"/>
          <ac:picMkLst>
            <pc:docMk/>
            <pc:sldMk cId="1076133097" sldId="278"/>
            <ac:picMk id="6" creationId="{94CAE757-A066-9FFA-4E1B-B6A310865655}"/>
          </ac:picMkLst>
        </pc:picChg>
      </pc:sldChg>
      <pc:sldChg chg="addSp delSp modSp mod modClrScheme chgLayout">
        <pc:chgData name="Fredrik Arnesen" userId="0f25e534-b071-463b-ab9a-9a7b51c97dc0" providerId="ADAL" clId="{C5288179-71FD-403B-9A0B-2320723E73FF}" dt="2026-08-24T14:43:04.255" v="266" actId="20577"/>
        <pc:sldMkLst>
          <pc:docMk/>
          <pc:sldMk cId="9960589" sldId="279"/>
        </pc:sldMkLst>
        <pc:spChg chg="mod">
          <ac:chgData name="Fredrik Arnesen" userId="0f25e534-b071-463b-ab9a-9a7b51c97dc0" providerId="ADAL" clId="{C5288179-71FD-403B-9A0B-2320723E73FF}" dt="2026-08-24T14:43:04.255" v="266" actId="20577"/>
          <ac:spMkLst>
            <pc:docMk/>
            <pc:sldMk cId="9960589" sldId="279"/>
            <ac:spMk id="2" creationId="{5CD9EA18-424E-B426-085D-FFF6C05E7A5D}"/>
          </ac:spMkLst>
        </pc:spChg>
        <pc:spChg chg="add del">
          <ac:chgData name="Fredrik Arnesen" userId="0f25e534-b071-463b-ab9a-9a7b51c97dc0" providerId="ADAL" clId="{C5288179-71FD-403B-9A0B-2320723E73FF}" dt="2026-08-24T07:08:13.802" v="20" actId="478"/>
          <ac:spMkLst>
            <pc:docMk/>
            <pc:sldMk cId="9960589" sldId="279"/>
            <ac:spMk id="3" creationId="{D07BF564-9685-D871-C01C-29E1C2AF37D8}"/>
          </ac:spMkLst>
        </pc:spChg>
        <pc:spChg chg="mod ord">
          <ac:chgData name="Fredrik Arnesen" userId="0f25e534-b071-463b-ab9a-9a7b51c97dc0" providerId="ADAL" clId="{C5288179-71FD-403B-9A0B-2320723E73FF}" dt="2026-08-24T07:06:49.179" v="9" actId="26606"/>
          <ac:spMkLst>
            <pc:docMk/>
            <pc:sldMk cId="9960589" sldId="279"/>
            <ac:spMk id="4" creationId="{C960E582-6E9C-4C08-AF9A-4970AED12CC8}"/>
          </ac:spMkLst>
        </pc:spChg>
        <pc:spChg chg="add del mod">
          <ac:chgData name="Fredrik Arnesen" userId="0f25e534-b071-463b-ab9a-9a7b51c97dc0" providerId="ADAL" clId="{C5288179-71FD-403B-9A0B-2320723E73FF}" dt="2026-08-24T07:06:49.179" v="9" actId="26606"/>
          <ac:spMkLst>
            <pc:docMk/>
            <pc:sldMk cId="9960589" sldId="279"/>
            <ac:spMk id="11" creationId="{DADBA9C0-F6A9-3C76-D2D8-7E1A8C79FF1C}"/>
          </ac:spMkLst>
        </pc:spChg>
        <pc:picChg chg="add del mod">
          <ac:chgData name="Fredrik Arnesen" userId="0f25e534-b071-463b-ab9a-9a7b51c97dc0" providerId="ADAL" clId="{C5288179-71FD-403B-9A0B-2320723E73FF}" dt="2026-08-24T07:08:18.642" v="21" actId="478"/>
          <ac:picMkLst>
            <pc:docMk/>
            <pc:sldMk cId="9960589" sldId="279"/>
            <ac:picMk id="6" creationId="{A8EFF557-22E8-8A7E-BBE8-50DE1F50EC85}"/>
          </ac:picMkLst>
        </pc:picChg>
        <pc:picChg chg="add mod">
          <ac:chgData name="Fredrik Arnesen" userId="0f25e534-b071-463b-ab9a-9a7b51c97dc0" providerId="ADAL" clId="{C5288179-71FD-403B-9A0B-2320723E73FF}" dt="2026-08-24T07:09:20.720" v="26" actId="208"/>
          <ac:picMkLst>
            <pc:docMk/>
            <pc:sldMk cId="9960589" sldId="279"/>
            <ac:picMk id="8" creationId="{C0FD2854-B753-D47F-1501-7D33A18635AA}"/>
          </ac:picMkLst>
        </pc:picChg>
      </pc:sldChg>
      <pc:sldChg chg="addSp delSp modSp mod">
        <pc:chgData name="Fredrik Arnesen" userId="0f25e534-b071-463b-ab9a-9a7b51c97dc0" providerId="ADAL" clId="{C5288179-71FD-403B-9A0B-2320723E73FF}" dt="2026-08-24T14:43:11.152" v="270" actId="20577"/>
        <pc:sldMkLst>
          <pc:docMk/>
          <pc:sldMk cId="4007715871" sldId="280"/>
        </pc:sldMkLst>
        <pc:spChg chg="mod">
          <ac:chgData name="Fredrik Arnesen" userId="0f25e534-b071-463b-ab9a-9a7b51c97dc0" providerId="ADAL" clId="{C5288179-71FD-403B-9A0B-2320723E73FF}" dt="2026-08-24T14:43:11.152" v="270" actId="20577"/>
          <ac:spMkLst>
            <pc:docMk/>
            <pc:sldMk cId="4007715871" sldId="280"/>
            <ac:spMk id="2" creationId="{C9BDB3F3-2947-C526-F81B-979AF58D9CD3}"/>
          </ac:spMkLst>
        </pc:spChg>
        <pc:spChg chg="del">
          <ac:chgData name="Fredrik Arnesen" userId="0f25e534-b071-463b-ab9a-9a7b51c97dc0" providerId="ADAL" clId="{C5288179-71FD-403B-9A0B-2320723E73FF}" dt="2026-08-24T07:09:58.610" v="29" actId="478"/>
          <ac:spMkLst>
            <pc:docMk/>
            <pc:sldMk cId="4007715871" sldId="280"/>
            <ac:spMk id="3" creationId="{9E0D06A7-971E-FDC4-99E2-A510524D0E5F}"/>
          </ac:spMkLst>
        </pc:spChg>
        <pc:picChg chg="add mod">
          <ac:chgData name="Fredrik Arnesen" userId="0f25e534-b071-463b-ab9a-9a7b51c97dc0" providerId="ADAL" clId="{C5288179-71FD-403B-9A0B-2320723E73FF}" dt="2026-08-24T07:10:34.696" v="32" actId="208"/>
          <ac:picMkLst>
            <pc:docMk/>
            <pc:sldMk cId="4007715871" sldId="280"/>
            <ac:picMk id="6" creationId="{89036DC7-29F9-3393-F7D7-E63684571D4A}"/>
          </ac:picMkLst>
        </pc:picChg>
      </pc:sldChg>
      <pc:sldChg chg="addSp delSp modSp mod">
        <pc:chgData name="Fredrik Arnesen" userId="0f25e534-b071-463b-ab9a-9a7b51c97dc0" providerId="ADAL" clId="{C5288179-71FD-403B-9A0B-2320723E73FF}" dt="2026-08-24T14:43:20.946" v="273" actId="20577"/>
        <pc:sldMkLst>
          <pc:docMk/>
          <pc:sldMk cId="4196131784" sldId="281"/>
        </pc:sldMkLst>
        <pc:spChg chg="mod">
          <ac:chgData name="Fredrik Arnesen" userId="0f25e534-b071-463b-ab9a-9a7b51c97dc0" providerId="ADAL" clId="{C5288179-71FD-403B-9A0B-2320723E73FF}" dt="2026-08-24T14:43:20.946" v="273" actId="20577"/>
          <ac:spMkLst>
            <pc:docMk/>
            <pc:sldMk cId="4196131784" sldId="281"/>
            <ac:spMk id="2" creationId="{8A365479-BF12-B619-E818-D9BEBE06CE58}"/>
          </ac:spMkLst>
        </pc:spChg>
        <pc:spChg chg="del">
          <ac:chgData name="Fredrik Arnesen" userId="0f25e534-b071-463b-ab9a-9a7b51c97dc0" providerId="ADAL" clId="{C5288179-71FD-403B-9A0B-2320723E73FF}" dt="2026-08-24T07:11:20.858" v="42" actId="478"/>
          <ac:spMkLst>
            <pc:docMk/>
            <pc:sldMk cId="4196131784" sldId="281"/>
            <ac:spMk id="3" creationId="{2C87F086-42F9-B206-3000-96BC5DDF31DC}"/>
          </ac:spMkLst>
        </pc:spChg>
        <pc:picChg chg="add mod">
          <ac:chgData name="Fredrik Arnesen" userId="0f25e534-b071-463b-ab9a-9a7b51c97dc0" providerId="ADAL" clId="{C5288179-71FD-403B-9A0B-2320723E73FF}" dt="2026-08-24T07:11:28.250" v="46" actId="208"/>
          <ac:picMkLst>
            <pc:docMk/>
            <pc:sldMk cId="4196131784" sldId="281"/>
            <ac:picMk id="6" creationId="{C32F170A-DDE3-CC3B-7C04-3F506C77B685}"/>
          </ac:picMkLst>
        </pc:picChg>
      </pc:sldChg>
      <pc:sldChg chg="addSp delSp modSp mod">
        <pc:chgData name="Fredrik Arnesen" userId="0f25e534-b071-463b-ab9a-9a7b51c97dc0" providerId="ADAL" clId="{C5288179-71FD-403B-9A0B-2320723E73FF}" dt="2026-08-24T07:12:16.689" v="52" actId="208"/>
        <pc:sldMkLst>
          <pc:docMk/>
          <pc:sldMk cId="4240802436" sldId="282"/>
        </pc:sldMkLst>
        <pc:spChg chg="mod">
          <ac:chgData name="Fredrik Arnesen" userId="0f25e534-b071-463b-ab9a-9a7b51c97dc0" providerId="ADAL" clId="{C5288179-71FD-403B-9A0B-2320723E73FF}" dt="2026-08-24T07:12:05.026" v="48" actId="20577"/>
          <ac:spMkLst>
            <pc:docMk/>
            <pc:sldMk cId="4240802436" sldId="282"/>
            <ac:spMk id="2" creationId="{0132C297-D141-6607-F274-6B8838FD7CD9}"/>
          </ac:spMkLst>
        </pc:spChg>
        <pc:spChg chg="del">
          <ac:chgData name="Fredrik Arnesen" userId="0f25e534-b071-463b-ab9a-9a7b51c97dc0" providerId="ADAL" clId="{C5288179-71FD-403B-9A0B-2320723E73FF}" dt="2026-08-24T07:12:08.018" v="49" actId="478"/>
          <ac:spMkLst>
            <pc:docMk/>
            <pc:sldMk cId="4240802436" sldId="282"/>
            <ac:spMk id="3" creationId="{536B70CF-37E9-502C-7E6C-7EBE09A0E142}"/>
          </ac:spMkLst>
        </pc:spChg>
        <pc:picChg chg="add mod">
          <ac:chgData name="Fredrik Arnesen" userId="0f25e534-b071-463b-ab9a-9a7b51c97dc0" providerId="ADAL" clId="{C5288179-71FD-403B-9A0B-2320723E73FF}" dt="2026-08-24T07:12:16.689" v="52" actId="208"/>
          <ac:picMkLst>
            <pc:docMk/>
            <pc:sldMk cId="4240802436" sldId="282"/>
            <ac:picMk id="6" creationId="{164AB4B2-58C2-23C4-1E16-6FB647EF8BB5}"/>
          </ac:picMkLst>
        </pc:picChg>
      </pc:sldChg>
      <pc:sldChg chg="addSp modSp mod">
        <pc:chgData name="Fredrik Arnesen" userId="0f25e534-b071-463b-ab9a-9a7b51c97dc0" providerId="ADAL" clId="{C5288179-71FD-403B-9A0B-2320723E73FF}" dt="2026-08-24T07:31:27.475" v="141" actId="208"/>
        <pc:sldMkLst>
          <pc:docMk/>
          <pc:sldMk cId="2815472904" sldId="300"/>
        </pc:sldMkLst>
        <pc:spChg chg="mod">
          <ac:chgData name="Fredrik Arnesen" userId="0f25e534-b071-463b-ab9a-9a7b51c97dc0" providerId="ADAL" clId="{C5288179-71FD-403B-9A0B-2320723E73FF}" dt="2026-08-24T07:30:10.564" v="117" actId="20577"/>
          <ac:spMkLst>
            <pc:docMk/>
            <pc:sldMk cId="2815472904" sldId="300"/>
            <ac:spMk id="2" creationId="{74C9DA2E-BAB4-72C3-B541-823E97F705B6}"/>
          </ac:spMkLst>
        </pc:spChg>
        <pc:picChg chg="add mod">
          <ac:chgData name="Fredrik Arnesen" userId="0f25e534-b071-463b-ab9a-9a7b51c97dc0" providerId="ADAL" clId="{C5288179-71FD-403B-9A0B-2320723E73FF}" dt="2026-08-24T07:31:27.475" v="141" actId="208"/>
          <ac:picMkLst>
            <pc:docMk/>
            <pc:sldMk cId="2815472904" sldId="300"/>
            <ac:picMk id="6" creationId="{BB131EFB-94BC-89CE-3F8A-9C18D185D88B}"/>
          </ac:picMkLst>
        </pc:picChg>
      </pc:sldChg>
      <pc:sldChg chg="addSp delSp modSp mod">
        <pc:chgData name="Fredrik Arnesen" userId="0f25e534-b071-463b-ab9a-9a7b51c97dc0" providerId="ADAL" clId="{C5288179-71FD-403B-9A0B-2320723E73FF}" dt="2026-08-24T07:32:02.427" v="145" actId="208"/>
        <pc:sldMkLst>
          <pc:docMk/>
          <pc:sldMk cId="2201902766" sldId="301"/>
        </pc:sldMkLst>
        <pc:spChg chg="mod">
          <ac:chgData name="Fredrik Arnesen" userId="0f25e534-b071-463b-ab9a-9a7b51c97dc0" providerId="ADAL" clId="{C5288179-71FD-403B-9A0B-2320723E73FF}" dt="2026-08-24T07:30:15.717" v="122" actId="20577"/>
          <ac:spMkLst>
            <pc:docMk/>
            <pc:sldMk cId="2201902766" sldId="301"/>
            <ac:spMk id="2" creationId="{A8295BD9-BC52-7E0D-43D9-48B709EA4669}"/>
          </ac:spMkLst>
        </pc:spChg>
        <pc:spChg chg="del">
          <ac:chgData name="Fredrik Arnesen" userId="0f25e534-b071-463b-ab9a-9a7b51c97dc0" providerId="ADAL" clId="{C5288179-71FD-403B-9A0B-2320723E73FF}" dt="2026-08-24T07:31:56.036" v="142" actId="478"/>
          <ac:spMkLst>
            <pc:docMk/>
            <pc:sldMk cId="2201902766" sldId="301"/>
            <ac:spMk id="3" creationId="{6769B78B-67DC-B923-5848-86925B170A6C}"/>
          </ac:spMkLst>
        </pc:spChg>
        <pc:picChg chg="add mod">
          <ac:chgData name="Fredrik Arnesen" userId="0f25e534-b071-463b-ab9a-9a7b51c97dc0" providerId="ADAL" clId="{C5288179-71FD-403B-9A0B-2320723E73FF}" dt="2026-08-24T07:32:02.427" v="145" actId="208"/>
          <ac:picMkLst>
            <pc:docMk/>
            <pc:sldMk cId="2201902766" sldId="301"/>
            <ac:picMk id="6" creationId="{205737B8-13ED-DE95-D344-B60D9290D0D7}"/>
          </ac:picMkLst>
        </pc:picChg>
      </pc:sldChg>
      <pc:sldChg chg="addSp delSp modSp mod">
        <pc:chgData name="Fredrik Arnesen" userId="0f25e534-b071-463b-ab9a-9a7b51c97dc0" providerId="ADAL" clId="{C5288179-71FD-403B-9A0B-2320723E73FF}" dt="2026-08-24T07:32:41.439" v="149" actId="208"/>
        <pc:sldMkLst>
          <pc:docMk/>
          <pc:sldMk cId="1902663014" sldId="302"/>
        </pc:sldMkLst>
        <pc:spChg chg="mod">
          <ac:chgData name="Fredrik Arnesen" userId="0f25e534-b071-463b-ab9a-9a7b51c97dc0" providerId="ADAL" clId="{C5288179-71FD-403B-9A0B-2320723E73FF}" dt="2026-08-24T07:30:21.708" v="127" actId="20577"/>
          <ac:spMkLst>
            <pc:docMk/>
            <pc:sldMk cId="1902663014" sldId="302"/>
            <ac:spMk id="2" creationId="{E083F6C0-A68A-9E55-A65C-7E23F894E1B3}"/>
          </ac:spMkLst>
        </pc:spChg>
        <pc:spChg chg="del">
          <ac:chgData name="Fredrik Arnesen" userId="0f25e534-b071-463b-ab9a-9a7b51c97dc0" providerId="ADAL" clId="{C5288179-71FD-403B-9A0B-2320723E73FF}" dt="2026-08-24T07:32:33.221" v="146" actId="478"/>
          <ac:spMkLst>
            <pc:docMk/>
            <pc:sldMk cId="1902663014" sldId="302"/>
            <ac:spMk id="3" creationId="{6759D429-98AA-06BE-6D8B-9206AEA544A0}"/>
          </ac:spMkLst>
        </pc:spChg>
        <pc:picChg chg="add mod">
          <ac:chgData name="Fredrik Arnesen" userId="0f25e534-b071-463b-ab9a-9a7b51c97dc0" providerId="ADAL" clId="{C5288179-71FD-403B-9A0B-2320723E73FF}" dt="2026-08-24T07:32:41.439" v="149" actId="208"/>
          <ac:picMkLst>
            <pc:docMk/>
            <pc:sldMk cId="1902663014" sldId="302"/>
            <ac:picMk id="6" creationId="{2D383BA9-C21D-1AFB-818F-8EBEBD41290D}"/>
          </ac:picMkLst>
        </pc:picChg>
      </pc:sldChg>
      <pc:sldChg chg="addSp delSp modSp mod">
        <pc:chgData name="Fredrik Arnesen" userId="0f25e534-b071-463b-ab9a-9a7b51c97dc0" providerId="ADAL" clId="{C5288179-71FD-403B-9A0B-2320723E73FF}" dt="2026-08-24T07:33:12.426" v="153" actId="208"/>
        <pc:sldMkLst>
          <pc:docMk/>
          <pc:sldMk cId="3902291129" sldId="303"/>
        </pc:sldMkLst>
        <pc:spChg chg="mod">
          <ac:chgData name="Fredrik Arnesen" userId="0f25e534-b071-463b-ab9a-9a7b51c97dc0" providerId="ADAL" clId="{C5288179-71FD-403B-9A0B-2320723E73FF}" dt="2026-08-24T07:30:28.160" v="132" actId="20577"/>
          <ac:spMkLst>
            <pc:docMk/>
            <pc:sldMk cId="3902291129" sldId="303"/>
            <ac:spMk id="2" creationId="{4D3DFF0E-ECC6-85BB-CD6F-96D759E55585}"/>
          </ac:spMkLst>
        </pc:spChg>
        <pc:spChg chg="del">
          <ac:chgData name="Fredrik Arnesen" userId="0f25e534-b071-463b-ab9a-9a7b51c97dc0" providerId="ADAL" clId="{C5288179-71FD-403B-9A0B-2320723E73FF}" dt="2026-08-24T07:33:06.769" v="150" actId="478"/>
          <ac:spMkLst>
            <pc:docMk/>
            <pc:sldMk cId="3902291129" sldId="303"/>
            <ac:spMk id="3" creationId="{421FC667-638B-43D1-946B-8DF2D055135D}"/>
          </ac:spMkLst>
        </pc:spChg>
        <pc:picChg chg="add mod">
          <ac:chgData name="Fredrik Arnesen" userId="0f25e534-b071-463b-ab9a-9a7b51c97dc0" providerId="ADAL" clId="{C5288179-71FD-403B-9A0B-2320723E73FF}" dt="2026-08-24T07:33:12.426" v="153" actId="208"/>
          <ac:picMkLst>
            <pc:docMk/>
            <pc:sldMk cId="3902291129" sldId="303"/>
            <ac:picMk id="6" creationId="{D3D63BAB-C983-7C19-BB47-3DFF52609B77}"/>
          </ac:picMkLst>
        </pc:picChg>
      </pc:sldChg>
      <pc:sldChg chg="addSp delSp modSp mod">
        <pc:chgData name="Fredrik Arnesen" userId="0f25e534-b071-463b-ab9a-9a7b51c97dc0" providerId="ADAL" clId="{C5288179-71FD-403B-9A0B-2320723E73FF}" dt="2026-08-24T07:33:52.673" v="157" actId="208"/>
        <pc:sldMkLst>
          <pc:docMk/>
          <pc:sldMk cId="3059133982" sldId="304"/>
        </pc:sldMkLst>
        <pc:spChg chg="mod">
          <ac:chgData name="Fredrik Arnesen" userId="0f25e534-b071-463b-ab9a-9a7b51c97dc0" providerId="ADAL" clId="{C5288179-71FD-403B-9A0B-2320723E73FF}" dt="2026-08-24T07:30:34.233" v="137" actId="20577"/>
          <ac:spMkLst>
            <pc:docMk/>
            <pc:sldMk cId="3059133982" sldId="304"/>
            <ac:spMk id="2" creationId="{E43FF61B-47E1-C0D1-A5C3-118126F4C5A0}"/>
          </ac:spMkLst>
        </pc:spChg>
        <pc:spChg chg="del">
          <ac:chgData name="Fredrik Arnesen" userId="0f25e534-b071-463b-ab9a-9a7b51c97dc0" providerId="ADAL" clId="{C5288179-71FD-403B-9A0B-2320723E73FF}" dt="2026-08-24T07:33:45.676" v="154" actId="478"/>
          <ac:spMkLst>
            <pc:docMk/>
            <pc:sldMk cId="3059133982" sldId="304"/>
            <ac:spMk id="3" creationId="{BB5DC686-ACED-CB12-BB73-3FD70CBA11C8}"/>
          </ac:spMkLst>
        </pc:spChg>
        <pc:picChg chg="add mod">
          <ac:chgData name="Fredrik Arnesen" userId="0f25e534-b071-463b-ab9a-9a7b51c97dc0" providerId="ADAL" clId="{C5288179-71FD-403B-9A0B-2320723E73FF}" dt="2026-08-24T07:33:52.673" v="157" actId="208"/>
          <ac:picMkLst>
            <pc:docMk/>
            <pc:sldMk cId="3059133982" sldId="304"/>
            <ac:picMk id="6" creationId="{05BB400D-1CAE-6B50-B14D-87EBF083E745}"/>
          </ac:picMkLst>
        </pc:picChg>
      </pc:sldChg>
      <pc:sldChg chg="addSp modSp mod">
        <pc:chgData name="Fredrik Arnesen" userId="0f25e534-b071-463b-ab9a-9a7b51c97dc0" providerId="ADAL" clId="{C5288179-71FD-403B-9A0B-2320723E73FF}" dt="2026-08-24T07:22:06.514" v="75" actId="208"/>
        <pc:sldMkLst>
          <pc:docMk/>
          <pc:sldMk cId="2302512230" sldId="305"/>
        </pc:sldMkLst>
        <pc:spChg chg="mod">
          <ac:chgData name="Fredrik Arnesen" userId="0f25e534-b071-463b-ab9a-9a7b51c97dc0" providerId="ADAL" clId="{C5288179-71FD-403B-9A0B-2320723E73FF}" dt="2026-08-24T07:13:34.304" v="56" actId="20577"/>
          <ac:spMkLst>
            <pc:docMk/>
            <pc:sldMk cId="2302512230" sldId="305"/>
            <ac:spMk id="2" creationId="{CD2FD848-726D-7BDB-39E2-D8507A2F52A9}"/>
          </ac:spMkLst>
        </pc:spChg>
        <pc:picChg chg="add mod">
          <ac:chgData name="Fredrik Arnesen" userId="0f25e534-b071-463b-ab9a-9a7b51c97dc0" providerId="ADAL" clId="{C5288179-71FD-403B-9A0B-2320723E73FF}" dt="2026-08-24T07:22:06.514" v="75" actId="208"/>
          <ac:picMkLst>
            <pc:docMk/>
            <pc:sldMk cId="2302512230" sldId="305"/>
            <ac:picMk id="6" creationId="{A73A7999-CDEC-1968-E898-2BC07C9EEF59}"/>
          </ac:picMkLst>
        </pc:picChg>
      </pc:sldChg>
      <pc:sldChg chg="addSp delSp modSp mod">
        <pc:chgData name="Fredrik Arnesen" userId="0f25e534-b071-463b-ab9a-9a7b51c97dc0" providerId="ADAL" clId="{C5288179-71FD-403B-9A0B-2320723E73FF}" dt="2026-08-24T07:23:24.929" v="79" actId="208"/>
        <pc:sldMkLst>
          <pc:docMk/>
          <pc:sldMk cId="3176043382" sldId="306"/>
        </pc:sldMkLst>
        <pc:spChg chg="mod">
          <ac:chgData name="Fredrik Arnesen" userId="0f25e534-b071-463b-ab9a-9a7b51c97dc0" providerId="ADAL" clId="{C5288179-71FD-403B-9A0B-2320723E73FF}" dt="2026-08-24T07:20:53.555" v="61" actId="20577"/>
          <ac:spMkLst>
            <pc:docMk/>
            <pc:sldMk cId="3176043382" sldId="306"/>
            <ac:spMk id="2" creationId="{71FDCD61-E652-EFFF-81D3-C1AA6E3D1D51}"/>
          </ac:spMkLst>
        </pc:spChg>
        <pc:spChg chg="del">
          <ac:chgData name="Fredrik Arnesen" userId="0f25e534-b071-463b-ab9a-9a7b51c97dc0" providerId="ADAL" clId="{C5288179-71FD-403B-9A0B-2320723E73FF}" dt="2026-08-24T07:21:02.733" v="62" actId="478"/>
          <ac:spMkLst>
            <pc:docMk/>
            <pc:sldMk cId="3176043382" sldId="306"/>
            <ac:spMk id="3" creationId="{D2539F06-1412-8CFF-B3EF-13C21B9A5EE5}"/>
          </ac:spMkLst>
        </pc:spChg>
        <pc:picChg chg="add mod">
          <ac:chgData name="Fredrik Arnesen" userId="0f25e534-b071-463b-ab9a-9a7b51c97dc0" providerId="ADAL" clId="{C5288179-71FD-403B-9A0B-2320723E73FF}" dt="2026-08-24T07:23:24.929" v="79" actId="208"/>
          <ac:picMkLst>
            <pc:docMk/>
            <pc:sldMk cId="3176043382" sldId="306"/>
            <ac:picMk id="6" creationId="{90F963CC-5150-CAC3-5EF6-9DE9B7AF1788}"/>
          </ac:picMkLst>
        </pc:picChg>
      </pc:sldChg>
      <pc:sldChg chg="addSp delSp modSp mod">
        <pc:chgData name="Fredrik Arnesen" userId="0f25e534-b071-463b-ab9a-9a7b51c97dc0" providerId="ADAL" clId="{C5288179-71FD-403B-9A0B-2320723E73FF}" dt="2026-08-24T07:23:58.904" v="84" actId="208"/>
        <pc:sldMkLst>
          <pc:docMk/>
          <pc:sldMk cId="2018214268" sldId="307"/>
        </pc:sldMkLst>
        <pc:spChg chg="mod">
          <ac:chgData name="Fredrik Arnesen" userId="0f25e534-b071-463b-ab9a-9a7b51c97dc0" providerId="ADAL" clId="{C5288179-71FD-403B-9A0B-2320723E73FF}" dt="2026-08-24T07:21:28.027" v="72" actId="20577"/>
          <ac:spMkLst>
            <pc:docMk/>
            <pc:sldMk cId="2018214268" sldId="307"/>
            <ac:spMk id="2" creationId="{DDEFA879-8B5C-8276-CA88-214F820450E8}"/>
          </ac:spMkLst>
        </pc:spChg>
        <pc:spChg chg="del">
          <ac:chgData name="Fredrik Arnesen" userId="0f25e534-b071-463b-ab9a-9a7b51c97dc0" providerId="ADAL" clId="{C5288179-71FD-403B-9A0B-2320723E73FF}" dt="2026-08-24T07:23:47.161" v="80" actId="478"/>
          <ac:spMkLst>
            <pc:docMk/>
            <pc:sldMk cId="2018214268" sldId="307"/>
            <ac:spMk id="3" creationId="{CFD053AD-7F67-7D87-B5FD-BAEDA12AF354}"/>
          </ac:spMkLst>
        </pc:spChg>
        <pc:picChg chg="add mod">
          <ac:chgData name="Fredrik Arnesen" userId="0f25e534-b071-463b-ab9a-9a7b51c97dc0" providerId="ADAL" clId="{C5288179-71FD-403B-9A0B-2320723E73FF}" dt="2026-08-24T07:23:58.904" v="84" actId="208"/>
          <ac:picMkLst>
            <pc:docMk/>
            <pc:sldMk cId="2018214268" sldId="307"/>
            <ac:picMk id="6" creationId="{70A3887D-5CDE-5571-3AAE-E7CAFD28044A}"/>
          </ac:picMkLst>
        </pc:picChg>
      </pc:sldChg>
      <pc:sldChg chg="addSp modSp mod">
        <pc:chgData name="Fredrik Arnesen" userId="0f25e534-b071-463b-ab9a-9a7b51c97dc0" providerId="ADAL" clId="{C5288179-71FD-403B-9A0B-2320723E73FF}" dt="2026-08-24T07:35:36.664" v="223" actId="208"/>
        <pc:sldMkLst>
          <pc:docMk/>
          <pc:sldMk cId="974454000" sldId="308"/>
        </pc:sldMkLst>
        <pc:spChg chg="mod">
          <ac:chgData name="Fredrik Arnesen" userId="0f25e534-b071-463b-ab9a-9a7b51c97dc0" providerId="ADAL" clId="{C5288179-71FD-403B-9A0B-2320723E73FF}" dt="2026-08-24T07:24:18.976" v="89" actId="20577"/>
          <ac:spMkLst>
            <pc:docMk/>
            <pc:sldMk cId="974454000" sldId="308"/>
            <ac:spMk id="2" creationId="{4FC5DDC1-C973-2652-2B4E-BC9E152A7D6D}"/>
          </ac:spMkLst>
        </pc:spChg>
        <pc:spChg chg="mod">
          <ac:chgData name="Fredrik Arnesen" userId="0f25e534-b071-463b-ab9a-9a7b51c97dc0" providerId="ADAL" clId="{C5288179-71FD-403B-9A0B-2320723E73FF}" dt="2026-08-24T07:34:10.728" v="220" actId="20577"/>
          <ac:spMkLst>
            <pc:docMk/>
            <pc:sldMk cId="974454000" sldId="308"/>
            <ac:spMk id="3" creationId="{1C16FBF7-8322-5B4A-7A64-B226923A01A6}"/>
          </ac:spMkLst>
        </pc:spChg>
        <pc:picChg chg="add mod">
          <ac:chgData name="Fredrik Arnesen" userId="0f25e534-b071-463b-ab9a-9a7b51c97dc0" providerId="ADAL" clId="{C5288179-71FD-403B-9A0B-2320723E73FF}" dt="2026-08-24T07:35:36.664" v="223" actId="208"/>
          <ac:picMkLst>
            <pc:docMk/>
            <pc:sldMk cId="974454000" sldId="308"/>
            <ac:picMk id="6" creationId="{7B4701C2-6FFB-7CF6-45E3-14F801B518DC}"/>
          </ac:picMkLst>
        </pc:picChg>
      </pc:sldChg>
      <pc:sldChg chg="addSp delSp modSp mod">
        <pc:chgData name="Fredrik Arnesen" userId="0f25e534-b071-463b-ab9a-9a7b51c97dc0" providerId="ADAL" clId="{C5288179-71FD-403B-9A0B-2320723E73FF}" dt="2026-08-24T07:36:09.280" v="227" actId="208"/>
        <pc:sldMkLst>
          <pc:docMk/>
          <pc:sldMk cId="3243739626" sldId="310"/>
        </pc:sldMkLst>
        <pc:spChg chg="mod">
          <ac:chgData name="Fredrik Arnesen" userId="0f25e534-b071-463b-ab9a-9a7b51c97dc0" providerId="ADAL" clId="{C5288179-71FD-403B-9A0B-2320723E73FF}" dt="2026-08-24T07:24:39.486" v="94" actId="20577"/>
          <ac:spMkLst>
            <pc:docMk/>
            <pc:sldMk cId="3243739626" sldId="310"/>
            <ac:spMk id="2" creationId="{131E294B-0A39-26C0-FD21-9414CC5E130F}"/>
          </ac:spMkLst>
        </pc:spChg>
        <pc:spChg chg="del">
          <ac:chgData name="Fredrik Arnesen" userId="0f25e534-b071-463b-ab9a-9a7b51c97dc0" providerId="ADAL" clId="{C5288179-71FD-403B-9A0B-2320723E73FF}" dt="2026-08-24T07:36:02.291" v="224" actId="478"/>
          <ac:spMkLst>
            <pc:docMk/>
            <pc:sldMk cId="3243739626" sldId="310"/>
            <ac:spMk id="3" creationId="{A1D1BD7A-F38B-3D67-9BA9-1F93EB2BE5CC}"/>
          </ac:spMkLst>
        </pc:spChg>
        <pc:picChg chg="add mod">
          <ac:chgData name="Fredrik Arnesen" userId="0f25e534-b071-463b-ab9a-9a7b51c97dc0" providerId="ADAL" clId="{C5288179-71FD-403B-9A0B-2320723E73FF}" dt="2026-08-24T07:36:09.280" v="227" actId="208"/>
          <ac:picMkLst>
            <pc:docMk/>
            <pc:sldMk cId="3243739626" sldId="310"/>
            <ac:picMk id="6" creationId="{91C0E010-E24B-4ECC-2981-A0B2FCF705E7}"/>
          </ac:picMkLst>
        </pc:picChg>
      </pc:sldChg>
      <pc:sldChg chg="addSp modSp mod">
        <pc:chgData name="Fredrik Arnesen" userId="0f25e534-b071-463b-ab9a-9a7b51c97dc0" providerId="ADAL" clId="{C5288179-71FD-403B-9A0B-2320723E73FF}" dt="2026-08-24T07:37:02.677" v="230" actId="208"/>
        <pc:sldMkLst>
          <pc:docMk/>
          <pc:sldMk cId="2703870208" sldId="311"/>
        </pc:sldMkLst>
        <pc:spChg chg="mod">
          <ac:chgData name="Fredrik Arnesen" userId="0f25e534-b071-463b-ab9a-9a7b51c97dc0" providerId="ADAL" clId="{C5288179-71FD-403B-9A0B-2320723E73FF}" dt="2026-08-24T07:25:15.297" v="99" actId="20577"/>
          <ac:spMkLst>
            <pc:docMk/>
            <pc:sldMk cId="2703870208" sldId="311"/>
            <ac:spMk id="2" creationId="{CB23857B-7FED-FCA4-1BF8-D3979E2F9438}"/>
          </ac:spMkLst>
        </pc:spChg>
        <pc:picChg chg="add mod">
          <ac:chgData name="Fredrik Arnesen" userId="0f25e534-b071-463b-ab9a-9a7b51c97dc0" providerId="ADAL" clId="{C5288179-71FD-403B-9A0B-2320723E73FF}" dt="2026-08-24T07:37:02.677" v="230" actId="208"/>
          <ac:picMkLst>
            <pc:docMk/>
            <pc:sldMk cId="2703870208" sldId="311"/>
            <ac:picMk id="6" creationId="{5782FD0C-0A95-40FA-CA18-585051CC9F12}"/>
          </ac:picMkLst>
        </pc:picChg>
      </pc:sldChg>
      <pc:sldChg chg="addSp delSp modSp mod">
        <pc:chgData name="Fredrik Arnesen" userId="0f25e534-b071-463b-ab9a-9a7b51c97dc0" providerId="ADAL" clId="{C5288179-71FD-403B-9A0B-2320723E73FF}" dt="2026-08-24T14:21:43.428" v="257" actId="208"/>
        <pc:sldMkLst>
          <pc:docMk/>
          <pc:sldMk cId="3058832216" sldId="312"/>
        </pc:sldMkLst>
        <pc:spChg chg="mod">
          <ac:chgData name="Fredrik Arnesen" userId="0f25e534-b071-463b-ab9a-9a7b51c97dc0" providerId="ADAL" clId="{C5288179-71FD-403B-9A0B-2320723E73FF}" dt="2026-08-24T07:25:30.397" v="104" actId="20577"/>
          <ac:spMkLst>
            <pc:docMk/>
            <pc:sldMk cId="3058832216" sldId="312"/>
            <ac:spMk id="2" creationId="{CA95AA83-E411-98C6-42E2-8D1D6D02DBCF}"/>
          </ac:spMkLst>
        </pc:spChg>
        <pc:picChg chg="add del mod">
          <ac:chgData name="Fredrik Arnesen" userId="0f25e534-b071-463b-ab9a-9a7b51c97dc0" providerId="ADAL" clId="{C5288179-71FD-403B-9A0B-2320723E73FF}" dt="2026-08-24T14:19:54.002" v="252" actId="478"/>
          <ac:picMkLst>
            <pc:docMk/>
            <pc:sldMk cId="3058832216" sldId="312"/>
            <ac:picMk id="6" creationId="{70F81F48-60DD-170E-9839-94ADA17F9A8C}"/>
          </ac:picMkLst>
        </pc:picChg>
        <pc:picChg chg="add mod">
          <ac:chgData name="Fredrik Arnesen" userId="0f25e534-b071-463b-ab9a-9a7b51c97dc0" providerId="ADAL" clId="{C5288179-71FD-403B-9A0B-2320723E73FF}" dt="2026-08-24T14:21:43.428" v="257" actId="208"/>
          <ac:picMkLst>
            <pc:docMk/>
            <pc:sldMk cId="3058832216" sldId="312"/>
            <ac:picMk id="7" creationId="{92A1A42D-E512-4347-6F27-3FB3F9B606BD}"/>
          </ac:picMkLst>
        </pc:picChg>
      </pc:sldChg>
      <pc:sldChg chg="addSp delSp modSp mod">
        <pc:chgData name="Fredrik Arnesen" userId="0f25e534-b071-463b-ab9a-9a7b51c97dc0" providerId="ADAL" clId="{C5288179-71FD-403B-9A0B-2320723E73FF}" dt="2026-08-24T14:22:17.737" v="262" actId="208"/>
        <pc:sldMkLst>
          <pc:docMk/>
          <pc:sldMk cId="2320958275" sldId="313"/>
        </pc:sldMkLst>
        <pc:spChg chg="mod">
          <ac:chgData name="Fredrik Arnesen" userId="0f25e534-b071-463b-ab9a-9a7b51c97dc0" providerId="ADAL" clId="{C5288179-71FD-403B-9A0B-2320723E73FF}" dt="2026-08-24T07:25:49.334" v="112" actId="27636"/>
          <ac:spMkLst>
            <pc:docMk/>
            <pc:sldMk cId="2320958275" sldId="313"/>
            <ac:spMk id="2" creationId="{6D45CAE5-3495-EA1B-03E2-FB3F0700DD87}"/>
          </ac:spMkLst>
        </pc:spChg>
        <pc:spChg chg="del">
          <ac:chgData name="Fredrik Arnesen" userId="0f25e534-b071-463b-ab9a-9a7b51c97dc0" providerId="ADAL" clId="{C5288179-71FD-403B-9A0B-2320723E73FF}" dt="2026-08-24T14:22:08.285" v="258" actId="478"/>
          <ac:spMkLst>
            <pc:docMk/>
            <pc:sldMk cId="2320958275" sldId="313"/>
            <ac:spMk id="3" creationId="{5F9406FC-3256-2014-72A5-7F3977AADB1E}"/>
          </ac:spMkLst>
        </pc:spChg>
        <pc:picChg chg="add mod">
          <ac:chgData name="Fredrik Arnesen" userId="0f25e534-b071-463b-ab9a-9a7b51c97dc0" providerId="ADAL" clId="{C5288179-71FD-403B-9A0B-2320723E73FF}" dt="2026-08-24T14:22:17.737" v="262" actId="208"/>
          <ac:picMkLst>
            <pc:docMk/>
            <pc:sldMk cId="2320958275" sldId="313"/>
            <ac:picMk id="6" creationId="{52E1A705-0CF8-0760-9D5D-E971CAC12288}"/>
          </ac:picMkLst>
        </pc:picChg>
      </pc:sldChg>
      <pc:sldChg chg="new del">
        <pc:chgData name="Fredrik Arnesen" userId="0f25e534-b071-463b-ab9a-9a7b51c97dc0" providerId="ADAL" clId="{C5288179-71FD-403B-9A0B-2320723E73FF}" dt="2026-08-24T14:16:25.202" v="244" actId="47"/>
        <pc:sldMkLst>
          <pc:docMk/>
          <pc:sldMk cId="1184010596" sldId="320"/>
        </pc:sldMkLst>
      </pc:sldChg>
      <pc:sldChg chg="addSp new mod ord">
        <pc:chgData name="Fredrik Arnesen" userId="0f25e534-b071-463b-ab9a-9a7b51c97dc0" providerId="ADAL" clId="{C5288179-71FD-403B-9A0B-2320723E73FF}" dt="2026-08-24T14:16:32.840" v="248" actId="22"/>
        <pc:sldMkLst>
          <pc:docMk/>
          <pc:sldMk cId="3951144051" sldId="320"/>
        </pc:sldMkLst>
        <pc:picChg chg="add">
          <ac:chgData name="Fredrik Arnesen" userId="0f25e534-b071-463b-ab9a-9a7b51c97dc0" providerId="ADAL" clId="{C5288179-71FD-403B-9A0B-2320723E73FF}" dt="2026-08-24T14:16:32.840" v="248" actId="22"/>
          <ac:picMkLst>
            <pc:docMk/>
            <pc:sldMk cId="3951144051" sldId="320"/>
            <ac:picMk id="4" creationId="{A710CD29-C141-6848-CDC3-95E77E0ACFE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895573-5AD8-4E43-9D8F-02EFA2DE0E55}" type="datetimeFigureOut">
              <a:rPr lang="nb-NO" smtClean="0"/>
              <a:t>25.08.2026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98F0B-3155-436D-BF6E-669C5AABBE4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0416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nb-NO"/>
              <a:t>Relasjoner først - oppstartsamtaler og arbeid med klassemiljø</a:t>
            </a:r>
          </a:p>
          <a:p>
            <a:pPr lvl="1"/>
            <a:r>
              <a:rPr lang="nb-NO"/>
              <a:t>Husregler og felles praksis - hvorfor?  </a:t>
            </a:r>
          </a:p>
          <a:p>
            <a:pPr lvl="1"/>
            <a:r>
              <a:rPr lang="nb-NO"/>
              <a:t>Trygt og godt skolemiljø - ta kontakt!</a:t>
            </a:r>
          </a:p>
          <a:p>
            <a:pPr lvl="1"/>
            <a:r>
              <a:rPr lang="nb-NO"/>
              <a:t>Ny handlingsplan mot selvmord – plan publiseres på nettsiden til fylkeskommunen. </a:t>
            </a: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698F0B-3155-436D-BF6E-669C5AABBE40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8120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C2B297-7240-46A7-9939-254648BAE352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79208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C8FCC0-B69D-BD63-B025-A91911DB65FA}"/>
              </a:ext>
            </a:extLst>
          </p:cNvPr>
          <p:cNvSpPr/>
          <p:nvPr/>
        </p:nvSpPr>
        <p:spPr>
          <a:xfrm>
            <a:off x="0" y="-6566"/>
            <a:ext cx="12192000" cy="6864566"/>
          </a:xfrm>
          <a:prstGeom prst="rect">
            <a:avLst/>
          </a:prstGeom>
          <a:solidFill>
            <a:srgbClr val="EE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25FB16F1-1EE8-4D3B-88A2-A493557A1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992702"/>
            <a:ext cx="10515601" cy="2115784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256FE78-5F53-46CA-9941-9ADDB62161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4200560"/>
            <a:ext cx="10515601" cy="138559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ECF3C85-6C0C-45C2-8DDB-743694BB8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3B02237-9DC8-461F-BEEA-4970E162F26C}" type="datetime1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6F66373-3B7B-4945-868B-05809A950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Lærelyst for livet; det beste i hver enkelt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EF2FE77-5F61-4B30-AF9D-2B98FEEE2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79D8D7F0-1D84-43E4-9017-E12DE83F6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724" y="680921"/>
            <a:ext cx="4327480" cy="746761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3FFD1BEB-BBCE-AA3F-D10C-995AD64FF9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02" t="-1" r="-1" b="-1"/>
          <a:stretch/>
        </p:blipFill>
        <p:spPr>
          <a:xfrm>
            <a:off x="7250428" y="5998428"/>
            <a:ext cx="4114801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279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9E7F5C5-84A2-452D-A4F4-18E325220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FB7D057-224F-4DB6-AC96-7117AE1C37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325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6564CCD-795B-454B-AB0A-D114F9E71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3B56-7FB5-45A0-BB81-C8AA5E9BFD25}" type="datetime1">
              <a:rPr lang="nb-NO" smtClean="0"/>
              <a:t>25.08.2026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33FC0AB-8656-40E4-858B-E1B34FB59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5DEBF97-1FC0-4D5B-85FD-B421103F2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D3E6DAC-CCCF-4CE2-8091-8CD81CA653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0"/>
            <a:ext cx="7008812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1695793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6334198-4568-488A-88BD-EEE420951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05D93029-CD10-450F-B4B1-31547DB59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ED4D657-277E-430F-AD81-03D6A9354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0CA7-782E-481C-8951-7D29BE14683E}" type="datetime1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F1AA2AE-3FE1-4D65-9C63-D2F1A5FC5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19F7687-F855-4031-93D1-879D49FA8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43822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887B7BD8-5887-4FF4-B567-EBDCF8FF59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924D446-5067-4070-9143-D3CBF006DB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24792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F3781F3-6661-475A-8536-46928C328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55E3E-91CE-48B8-AA91-484183433131}" type="datetime1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5AD5D99-365A-47E3-8D37-E8EDE3009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1ECA96E-82E9-4C13-BD84-9E9C0908A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27058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EC8FCC0-B69D-BD63-B025-A91911DB65FA}"/>
              </a:ext>
            </a:extLst>
          </p:cNvPr>
          <p:cNvSpPr/>
          <p:nvPr/>
        </p:nvSpPr>
        <p:spPr>
          <a:xfrm>
            <a:off x="-1" y="-6566"/>
            <a:ext cx="12192000" cy="6864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EF2FE77-5F61-4B30-AF9D-2B98FEEE2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25FB16F1-1EE8-4D3B-88A2-A493557A13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1992702"/>
            <a:ext cx="10515601" cy="2115784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256FE78-5F53-46CA-9941-9ADDB62161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4200560"/>
            <a:ext cx="10515601" cy="138559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4ECF3C85-6C0C-45C2-8DDB-743694BB8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E11F13D-1F80-4339-B6DF-CC57BB76ECB3}" type="datetime1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6F66373-3B7B-4945-868B-05809A950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b-NO"/>
              <a:t>Lærelyst for livet; det beste i hver enkelt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6671B072-06BC-4C73-FEEC-6C85A9442B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2568" y="5990037"/>
            <a:ext cx="4229100" cy="368300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C1E3AD67-B726-1BC4-EF98-158D779E1F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724" y="680921"/>
            <a:ext cx="4327480" cy="74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11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3930DA7-9335-4E46-9D83-420FC8BE5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05CC9872-E4D6-4729-80A2-7FA451248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55666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14C5C33-0EC6-416F-9FED-B905746D5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B69AEF-CD42-4FAB-981B-0C08A151C6E9}" type="datetime1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8E329F5-FA29-4C37-A90C-58A8BB5AD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8D4DB3E-5BB2-449A-836D-41ECA9D5A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1073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253BC6AD-EF25-4EC4-DF0D-9C5066385E59}"/>
              </a:ext>
            </a:extLst>
          </p:cNvPr>
          <p:cNvSpPr/>
          <p:nvPr/>
        </p:nvSpPr>
        <p:spPr>
          <a:xfrm>
            <a:off x="0" y="-6566"/>
            <a:ext cx="12192000" cy="6864566"/>
          </a:xfrm>
          <a:prstGeom prst="rect">
            <a:avLst/>
          </a:prstGeom>
          <a:solidFill>
            <a:srgbClr val="EE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CCDF03F7-47D2-4877-AC0A-7688E621A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F31CA81-E160-44B0-9B09-C692BA6646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996690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3DFEFA9-8ACF-4E16-90FE-BFCB7FCDF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AF1B998-91A9-4BBD-AEC6-321EFBB5F8AC}" type="datetime1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DB20001-282F-4522-9EFF-D58281A08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/>
              <a:t>Lærelyst for livet; det beste i hver enkelt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3C8F343-FEA5-4C86-82E5-14F874748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27287384-B82C-4EFF-97DC-EE21E66816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559" y="5740797"/>
            <a:ext cx="2733299" cy="47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47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FFB490-A0CF-49D4-8077-470CDBD42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4E36BB0B-C5F9-4A85-A411-E471F454BC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76884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987532E-3195-4ACC-86DC-E80302843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76884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07F47C6B-B370-4C90-9024-AE409FC2A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100B3-1F6E-4095-87F6-13CB5ABA2729}" type="datetime1">
              <a:rPr lang="nb-NO" smtClean="0"/>
              <a:t>25.08.2026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8C0D8A6-DB8D-4804-96E0-E4C863F97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584FA741-8081-4331-A638-192B777F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385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D09A8A7-6FE4-4DE0-B7AF-582FB71A8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108D989-E242-4369-936D-63DF837E1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AAA7E22A-E1CB-4C22-9E6C-B495F5FBF9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8484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18D5030-0534-4B66-97ED-8F27E3ACCA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2CDC1207-99F2-4870-9FC0-404BEE62E6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8484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72C29777-B62C-40C2-82A1-39E336EA9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47B2B-0DA1-4DBD-A152-80E9861C6FFB}" type="datetime1">
              <a:rPr lang="nb-NO" smtClean="0"/>
              <a:t>25.08.2026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E74FBCCE-9547-42CE-B859-3D0BA2C9D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84D93BC5-9A96-442F-94F8-7BC7B4E82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6712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7E97353-65B1-45D8-A4A1-9F999D7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BF752D4-D5C1-4D83-A1B0-D4434A9E8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48EE-7785-4D65-AFF8-032F9E0A2B28}" type="datetime1">
              <a:rPr lang="nb-NO" smtClean="0"/>
              <a:t>25.08.2026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7E89A836-AE22-48B2-9FDE-A2E01D97E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88F98E1-A198-4A85-A1A8-21B230CB3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1335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75E71CAA-387C-408D-AAB9-5A3648D15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88DA5-407C-4720-9B7B-BEE0D2B5D9E0}" type="datetime1">
              <a:rPr lang="nb-NO" smtClean="0"/>
              <a:t>25.08.2026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53FCBA4-A28C-462F-919D-93245657F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EC3F32E-D2E4-488F-82C3-9767AE879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2649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9A373A2-8227-45DE-A8C5-701023390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5C4FB4E-2108-4131-846B-367FEFC33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6024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20D9D36-EE8F-45DE-9B91-9D90745558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325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DB524CA-745F-4AC4-89A5-11412CA18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8D6D0-1DD8-44BF-A199-9403C9E4D662}" type="datetime1">
              <a:rPr lang="nb-NO" smtClean="0"/>
              <a:t>25.08.2026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508DFA5-DCEB-413C-B6DA-7EE03E9A2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7D4325A-F722-4DCD-8530-C3211F5A0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3112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73B3E75E-2741-44D0-A59D-CE517F62942A}"/>
              </a:ext>
            </a:extLst>
          </p:cNvPr>
          <p:cNvSpPr/>
          <p:nvPr/>
        </p:nvSpPr>
        <p:spPr>
          <a:xfrm>
            <a:off x="0" y="0"/>
            <a:ext cx="12191999" cy="6857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C6390C31-2FDB-4F0F-9A34-71F2A5E9A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0148BFB-E633-4D94-BACF-7268B29C9E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68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91620F2-F337-4AA8-A484-6EFDE69D71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nb-NO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5CFAE347-6ABB-4047-99F0-B53EB9172799}" type="datetime1">
              <a:rPr lang="nb-NO" smtClean="0"/>
              <a:t>25.08.2026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9A6F4E6-30AC-47DF-AACB-6B620CCC85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nb-NO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nb-NO"/>
              <a:t>Lærelyst for livet; det beste i hver enkelt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6E93409-E736-42E8-A73A-F269D95F7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nb-NO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86D9B4B-5A08-4D3A-8733-4179E04CC702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9BEC7C08-E1F3-4914-A31E-848D8ED0CC3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1557" y="5740337"/>
            <a:ext cx="2749223" cy="474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067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 Light" panose="020F0302020204030204" pitchFamily="34" charset="0"/>
        <a:buChar char="‒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Calibri Light" panose="020F0302020204030204" pitchFamily="34" charset="0"/>
        <a:buChar char="‒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alibri Light" panose="020F030202020403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Calibri Light" panose="020F0302020204030204" pitchFamily="34" charset="0"/>
        <a:buChar char="‒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ostfoldfylke.sharepoint.com/sites/ANSATTINFO-VGMYSE/Delte%20dokumenter/General/1%20Fra%20skolestart%20til%20h&#248;stferien/Elevsamtaler%20og%20foreldrem&#248;ter/FORELDREM&#216;TER%202026-27/erasmus_intervju.mp4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ameldinger.no/e/7w6a7w" TargetMode="External"/><Relationship Id="rId2" Type="http://schemas.openxmlformats.org/officeDocument/2006/relationships/hyperlink" Target="https://livid.com/watch/WbG2pGnOvdYL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ofk.no/mysen-vgs/utdanningstilbud/" TargetMode="Externa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ostfoldfylke.sharepoint.com/:u:/r/sites/ANSATTINFO-VGMYSE/Delte%20dokumenter/General/1%20Fra%20skolestart%20til%20h%C3%B8stferien/Elevsamtaler%20og%20foreldrem%C3%B8ter/%C3%85rshjul%20IKO%20Elev%20og%20foresattsamarbeid.docx.url?d=w300f620c0bba43ccb6ac48ae2f19eb9d&amp;csf=1&amp;web=1&amp;e=eYkHK4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C7F578-62DE-B308-6295-B24A904EBA1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/>
              <a:t>Møte med foresatte vg1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3E1A279-8A4B-001E-A4DB-5ACEB9851AF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b-NO"/>
              <a:t>24.08.2026</a:t>
            </a:r>
          </a:p>
          <a:p>
            <a:pPr lvl="0"/>
            <a:r>
              <a:rPr lang="nb-NO"/>
              <a:t>Vg1 studiespesialisering og medier og kommunikasjon: </a:t>
            </a:r>
            <a:r>
              <a:rPr lang="nb-NO" b="1"/>
              <a:t>mandag 24. august </a:t>
            </a:r>
            <a:r>
              <a:rPr lang="nb-NO" b="1" u="sng"/>
              <a:t>kl. 18.00</a:t>
            </a:r>
            <a:endParaRPr lang="nb-NO"/>
          </a:p>
          <a:p>
            <a:pPr lvl="0"/>
            <a:r>
              <a:rPr lang="nb-NO"/>
              <a:t>Vg1 alle yrkesfaglige utdanningsprogram: </a:t>
            </a:r>
            <a:r>
              <a:rPr lang="nb-NO" b="1"/>
              <a:t>mandag 24. august </a:t>
            </a:r>
            <a:r>
              <a:rPr lang="nb-NO" b="1" u="sng"/>
              <a:t>kl. 19.00</a:t>
            </a:r>
            <a:r>
              <a:rPr lang="nb-NO"/>
              <a:t> </a:t>
            </a:r>
          </a:p>
          <a:p>
            <a:pPr lvl="0"/>
            <a:r>
              <a:rPr lang="nb-NO"/>
              <a:t>Tilrettelagt opplæring – alle grupper: </a:t>
            </a:r>
            <a:r>
              <a:rPr lang="nb-NO" b="1" u="sng"/>
              <a:t>mandag 24. august </a:t>
            </a:r>
            <a:r>
              <a:rPr lang="nb-NO" b="1" u="sng" err="1"/>
              <a:t>kl</a:t>
            </a:r>
            <a:r>
              <a:rPr lang="nb-NO" b="1" u="sng"/>
              <a:t> 18.00</a:t>
            </a:r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07340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D8D3635-F193-C6A7-D78A-F09C1AD94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Erasmus+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E5CE8E3C-3189-29A0-3D4E-CC6727BD7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F724BD25-1450-BD07-8484-6646940DB6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r>
              <a:rPr lang="nb-NO">
                <a:hlinkClick r:id="rId2"/>
              </a:rPr>
              <a:t>Erasmus+ elevintervjuer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3026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BA134A5-C64F-378B-E328-C46D0962A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/>
              <a:t>Trygt og godt skolemiljø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F9E20DD-47FD-49CA-CC99-ED34C856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59736" y="1843913"/>
            <a:ext cx="5181600" cy="3768840"/>
          </a:xfrm>
        </p:spPr>
        <p:txBody>
          <a:bodyPr>
            <a:normAutofit/>
          </a:bodyPr>
          <a:lstStyle/>
          <a:p>
            <a:r>
              <a:rPr lang="nb-NO" dirty="0"/>
              <a:t>En lovfestet rett!</a:t>
            </a:r>
          </a:p>
          <a:p>
            <a:r>
              <a:rPr lang="nb-NO" dirty="0"/>
              <a:t>Skolens ansatte har plikt til å følge med!</a:t>
            </a:r>
          </a:p>
          <a:p>
            <a:r>
              <a:rPr lang="nb-NO" dirty="0"/>
              <a:t>Ta kontakt hvis noen opplever å ha det vanskelig på skolen!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5C30F756-63D7-71F4-FC74-7DFC88E9C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</p:spTree>
    <p:extLst>
      <p:ext uri="{BB962C8B-B14F-4D97-AF65-F5344CB8AC3E}">
        <p14:creationId xmlns:p14="http://schemas.microsoft.com/office/powerpoint/2010/main" val="29424944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749E20-D7CC-5053-EC3D-F8D647531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B5C200A-04D4-82B0-F705-F30F5FB16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HOTSPOT</a:t>
            </a:r>
          </a:p>
        </p:txBody>
      </p:sp>
      <p:pic>
        <p:nvPicPr>
          <p:cNvPr id="6" name="Plassholder for innhold 5">
            <a:extLst>
              <a:ext uri="{FF2B5EF4-FFF2-40B4-BE49-F238E27FC236}">
                <a16:creationId xmlns:a16="http://schemas.microsoft.com/office/drawing/2014/main" id="{8D7635EA-68C3-D93A-67E9-A8BCB39E993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86" y="1489303"/>
            <a:ext cx="3078785" cy="4105048"/>
          </a:xfrm>
          <a:prstGeom prst="rect">
            <a:avLst/>
          </a:prstGeom>
        </p:spPr>
      </p:pic>
      <p:pic>
        <p:nvPicPr>
          <p:cNvPr id="5" name="Plassholder for innhold 4">
            <a:extLst>
              <a:ext uri="{FF2B5EF4-FFF2-40B4-BE49-F238E27FC236}">
                <a16:creationId xmlns:a16="http://schemas.microsoft.com/office/drawing/2014/main" id="{A97DEF2F-F213-AE96-2E46-7191EE03DF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69" y="608013"/>
            <a:ext cx="1369419" cy="2165350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3AA71CB5-D8D5-A95E-79D5-3D9AEFC6EE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2307" y="1027906"/>
            <a:ext cx="1714358" cy="2286000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E65541CE-379C-7C0C-A81F-9A68410880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58807" y="2125468"/>
            <a:ext cx="1782510" cy="2376876"/>
          </a:xfrm>
          <a:prstGeom prst="rect">
            <a:avLst/>
          </a:prstGeom>
        </p:spPr>
      </p:pic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F3C01086-9255-D283-0B22-40771C063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F4C17680-2672-8DCF-888C-3F8F3B2A5D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7557" y="3340723"/>
            <a:ext cx="1848108" cy="2448267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277CA0D7-C975-62B7-DC52-5D19AAE49B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6513" y="3541827"/>
            <a:ext cx="1914792" cy="258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101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6F0FB-9611-ABF5-40C6-2B5042A7D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C416038-471E-3247-B479-8CC3F0A71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>
                <a:ea typeface="Calibri Light"/>
                <a:cs typeface="Calibri Light"/>
              </a:rPr>
              <a:t>Programmet "Sterk, Snill &amp; Ubehagelig"</a:t>
            </a: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6FA8D4C-C36E-C007-882D-FDD7A4621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6371"/>
            <a:ext cx="10515600" cy="403491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>
                <a:ea typeface="Calibri Light"/>
                <a:cs typeface="Calibri Light"/>
              </a:rPr>
              <a:t>Et program som skal bekjempe utenforskap, og fremme inkludering.</a:t>
            </a:r>
            <a:endParaRPr lang="nb-NO"/>
          </a:p>
          <a:p>
            <a:r>
              <a:rPr lang="nb-NO">
                <a:ea typeface="Calibri Light"/>
                <a:cs typeface="Calibri Light"/>
              </a:rPr>
              <a:t>Metoder/verktøy for å utruste ungdom med ferdigheter de trenger til å håndtere sosiale utfordringer. </a:t>
            </a:r>
          </a:p>
          <a:p>
            <a:r>
              <a:rPr lang="nb-NO">
                <a:ea typeface="Calibri Light"/>
                <a:cs typeface="Calibri Light"/>
              </a:rPr>
              <a:t>Består av foredrag for Vg1, foreldreforedrag med noe av det samme innholdet, samt noe etterarbeid for klassene. </a:t>
            </a:r>
          </a:p>
          <a:p>
            <a:r>
              <a:rPr lang="nb-NO">
                <a:ea typeface="Calibri Light"/>
                <a:cs typeface="Calibri Light"/>
              </a:rPr>
              <a:t>Foreldreforedrag onsdag 18.november kl. 18 </a:t>
            </a:r>
          </a:p>
          <a:p>
            <a:r>
              <a:rPr lang="nb-NO" b="1">
                <a:ea typeface="+mn-lt"/>
                <a:cs typeface="+mn-lt"/>
              </a:rPr>
              <a:t>Video: </a:t>
            </a:r>
            <a:r>
              <a:rPr lang="nb-NO" u="sng">
                <a:hlinkClick r:id="rId2"/>
              </a:rPr>
              <a:t>https://livid.com/watch/WbG2pGnOvdYL</a:t>
            </a:r>
            <a:endParaRPr lang="nb-NO" b="1">
              <a:ea typeface="+mn-lt"/>
              <a:cs typeface="+mn-lt"/>
            </a:endParaRPr>
          </a:p>
          <a:p>
            <a:r>
              <a:rPr lang="nb-NO" b="1">
                <a:ea typeface="+mn-lt"/>
                <a:cs typeface="+mn-lt"/>
              </a:rPr>
              <a:t>Påmelding til foreldremøte:  </a:t>
            </a:r>
            <a:r>
              <a:rPr lang="nb-NO" u="sng">
                <a:hlinkClick r:id="rId3"/>
              </a:rPr>
              <a:t>https://pameldinger.no/e/7w6a7w</a:t>
            </a:r>
            <a:r>
              <a:rPr lang="nb-NO" b="1">
                <a:ea typeface="+mn-lt"/>
                <a:cs typeface="+mn-lt"/>
              </a:rPr>
              <a:t>  </a:t>
            </a:r>
            <a:endParaRPr lang="nb-NO">
              <a:ea typeface="Calibri Light"/>
              <a:cs typeface="Calibri Light"/>
            </a:endParaRPr>
          </a:p>
          <a:p>
            <a:endParaRPr lang="nb-NO">
              <a:ea typeface="Calibri Light"/>
              <a:cs typeface="Calibri Light"/>
            </a:endParaRPr>
          </a:p>
          <a:p>
            <a:endParaRPr lang="nb-NO">
              <a:ea typeface="Calibri Light"/>
              <a:cs typeface="Calibri Light"/>
            </a:endParaRP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7122D1B1-43C5-2B8A-8FB2-479ABA80D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/>
              <a:t>Lærelyst for livet; det beste i hver enkelt</a:t>
            </a:r>
          </a:p>
        </p:txBody>
      </p:sp>
    </p:spTree>
    <p:extLst>
      <p:ext uri="{BB962C8B-B14F-4D97-AF65-F5344CB8AC3E}">
        <p14:creationId xmlns:p14="http://schemas.microsoft.com/office/powerpoint/2010/main" val="4058332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34D1B21-CA35-9A63-9ECB-B09F8B9B2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nb-NO"/>
              <a:t>Avgangsmarkering v/Merete Labråten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04D4D69-8054-DAFF-9254-0770784AC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nb-NO"/>
              <a:t>Lærelyst for livet; det beste i hver enkelt</a:t>
            </a:r>
          </a:p>
        </p:txBody>
      </p:sp>
    </p:spTree>
    <p:extLst>
      <p:ext uri="{BB962C8B-B14F-4D97-AF65-F5344CB8AC3E}">
        <p14:creationId xmlns:p14="http://schemas.microsoft.com/office/powerpoint/2010/main" val="4833183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74228-2CF5-2C3B-DBFC-A35BDED8D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AA13A-C086-3D21-0E48-4B39E86B8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sz="4000" b="1">
                <a:ea typeface="Calibri Light"/>
                <a:cs typeface="Calibri Light"/>
              </a:rPr>
              <a:t>Hvorfor endringer i feiringen? </a:t>
            </a:r>
            <a:br>
              <a:rPr lang="nb-NO" sz="2500" b="1">
                <a:ea typeface="Calibri Light"/>
                <a:cs typeface="Calibri Light"/>
              </a:rPr>
            </a:br>
            <a:br>
              <a:rPr lang="nb-NO" sz="2500" b="1">
                <a:ea typeface="Calibri Light"/>
                <a:cs typeface="Calibri Light"/>
              </a:rPr>
            </a:br>
            <a:r>
              <a:rPr lang="nb-NO" sz="2500" b="1">
                <a:ea typeface="Calibri Light"/>
                <a:cs typeface="Calibri Light"/>
              </a:rPr>
              <a:t> Mål: Å ha en inkluderende feiring som kommer etter eksamen! </a:t>
            </a:r>
            <a:br>
              <a:rPr lang="nb-NO" sz="2500" b="1">
                <a:ea typeface="Calibri Light"/>
                <a:cs typeface="Calibri Light"/>
              </a:rPr>
            </a:br>
            <a:endParaRPr lang="nb-NO" sz="2500" b="1">
              <a:ea typeface="Calibri Light"/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8437C-B026-5098-5BD9-0DC1B824B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6266"/>
            <a:ext cx="10515600" cy="36550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 sz="2400" b="1" err="1">
                <a:latin typeface="Calibri Light"/>
                <a:ea typeface="Calibri Light"/>
                <a:cs typeface="Calibri Light"/>
              </a:rPr>
              <a:t>Ca</a:t>
            </a:r>
            <a:r>
              <a:rPr lang="nb-NO" sz="2400" b="1">
                <a:latin typeface="Calibri Light"/>
                <a:ea typeface="Calibri Light"/>
                <a:cs typeface="Calibri Light"/>
              </a:rPr>
              <a:t> 3500 avgangselever i Østfold svarer i </a:t>
            </a:r>
            <a:r>
              <a:rPr lang="nb-NO" sz="2400" b="1" err="1">
                <a:latin typeface="Calibri Light"/>
                <a:ea typeface="Calibri Light"/>
                <a:cs typeface="Calibri Light"/>
              </a:rPr>
              <a:t>UngData</a:t>
            </a:r>
            <a:r>
              <a:rPr lang="nb-NO" sz="2400" b="1">
                <a:latin typeface="Calibri Light"/>
                <a:ea typeface="Calibri Light"/>
                <a:cs typeface="Calibri Light"/>
              </a:rPr>
              <a:t> undersøkelsen 2025:</a:t>
            </a:r>
            <a:endParaRPr lang="nb-NO" b="1">
              <a:ea typeface="Calibri Light"/>
              <a:cs typeface="Calibri Light"/>
            </a:endParaRPr>
          </a:p>
          <a:p>
            <a:r>
              <a:rPr lang="nb-NO" sz="2400">
                <a:latin typeface="Calibri Light"/>
                <a:ea typeface="Calibri Light"/>
                <a:cs typeface="Calibri Light"/>
              </a:rPr>
              <a:t>24</a:t>
            </a:r>
            <a:r>
              <a:rPr lang="nb-NO" sz="2400">
                <a:ea typeface="Calibri Light"/>
                <a:cs typeface="Calibri Light"/>
              </a:rPr>
              <a:t>% (854 elever) gruer seg til russetiden</a:t>
            </a:r>
            <a:endParaRPr lang="nb-NO">
              <a:ea typeface="Calibri Light"/>
              <a:cs typeface="Calibri Light"/>
            </a:endParaRPr>
          </a:p>
          <a:p>
            <a:r>
              <a:rPr lang="nb-NO" sz="2400">
                <a:latin typeface="Calibri Light"/>
                <a:ea typeface="Calibri Light"/>
                <a:cs typeface="Calibri Light"/>
              </a:rPr>
              <a:t>40</a:t>
            </a:r>
            <a:r>
              <a:rPr lang="nb-NO" sz="2400">
                <a:ea typeface="Calibri Light"/>
                <a:cs typeface="Calibri Light"/>
              </a:rPr>
              <a:t>% (1503 elever) mener at de har medelever som føler seg utestengt </a:t>
            </a:r>
            <a:r>
              <a:rPr lang="nb-NO" sz="2400" err="1">
                <a:ea typeface="Calibri Light"/>
                <a:cs typeface="Calibri Light"/>
              </a:rPr>
              <a:t>pga</a:t>
            </a:r>
            <a:r>
              <a:rPr lang="nb-NO" sz="2400">
                <a:ea typeface="Calibri Light"/>
                <a:cs typeface="Calibri Light"/>
              </a:rPr>
              <a:t> russetiden</a:t>
            </a:r>
            <a:endParaRPr lang="nb-NO">
              <a:ea typeface="Calibri Light"/>
              <a:cs typeface="Calibri Light"/>
            </a:endParaRPr>
          </a:p>
          <a:p>
            <a:r>
              <a:rPr lang="nb-NO" sz="2400">
                <a:latin typeface="Calibri Light"/>
                <a:ea typeface="Calibri Light"/>
                <a:cs typeface="Calibri Light"/>
              </a:rPr>
              <a:t>17</a:t>
            </a:r>
            <a:r>
              <a:rPr lang="nb-NO" sz="2400">
                <a:ea typeface="Calibri Light"/>
                <a:cs typeface="Calibri Light"/>
              </a:rPr>
              <a:t>% (522 elever) har følt  seg utestengt </a:t>
            </a:r>
            <a:r>
              <a:rPr lang="nb-NO" sz="2400" err="1">
                <a:ea typeface="Calibri Light"/>
                <a:cs typeface="Calibri Light"/>
              </a:rPr>
              <a:t>pga</a:t>
            </a:r>
            <a:r>
              <a:rPr lang="nb-NO" sz="2400">
                <a:ea typeface="Calibri Light"/>
                <a:cs typeface="Calibri Light"/>
              </a:rPr>
              <a:t> russetiden</a:t>
            </a:r>
            <a:endParaRPr lang="nb-NO">
              <a:ea typeface="Calibri Light"/>
              <a:cs typeface="Calibri Light"/>
            </a:endParaRPr>
          </a:p>
          <a:p>
            <a:r>
              <a:rPr lang="nb-NO" sz="2400">
                <a:latin typeface="Calibri Light"/>
                <a:ea typeface="Calibri Light"/>
                <a:cs typeface="Calibri Light"/>
              </a:rPr>
              <a:t>27</a:t>
            </a:r>
            <a:r>
              <a:rPr lang="nb-NO" sz="2400">
                <a:ea typeface="Calibri Light"/>
                <a:cs typeface="Calibri Light"/>
              </a:rPr>
              <a:t>% (874 elever) føler et press på å bruke mer penger enn de har råd til i russefeiringen</a:t>
            </a:r>
            <a:endParaRPr lang="nb-NO">
              <a:ea typeface="Calibri Light"/>
              <a:cs typeface="Calibri Light"/>
            </a:endParaRPr>
          </a:p>
          <a:p>
            <a:r>
              <a:rPr lang="nb-NO" sz="2400">
                <a:latin typeface="Calibri Light"/>
                <a:ea typeface="Calibri Light"/>
                <a:cs typeface="Calibri Light"/>
              </a:rPr>
              <a:t>35</a:t>
            </a:r>
            <a:r>
              <a:rPr lang="nb-NO" sz="2400">
                <a:ea typeface="Calibri Light"/>
                <a:cs typeface="Calibri Light"/>
              </a:rPr>
              <a:t>% av avgangselevene ønsker en endring av feiringen</a:t>
            </a:r>
            <a:endParaRPr lang="nb-NO">
              <a:ea typeface="Calibri Light"/>
              <a:cs typeface="Calibri Light"/>
            </a:endParaRPr>
          </a:p>
          <a:p>
            <a:endParaRPr lang="nb-NO">
              <a:ea typeface="Calibri Light"/>
              <a:cs typeface="Calibri Light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ED1A2A-451D-7070-31B6-CCFA188ED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nb-NO"/>
              <a:t>Lærelyst for livet; det beste i hver enkelt</a:t>
            </a:r>
          </a:p>
        </p:txBody>
      </p:sp>
    </p:spTree>
    <p:extLst>
      <p:ext uri="{BB962C8B-B14F-4D97-AF65-F5344CB8AC3E}">
        <p14:creationId xmlns:p14="http://schemas.microsoft.com/office/powerpoint/2010/main" val="4100151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220A536-D30E-F3C0-04BF-6031C9350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Grupperinger og ekskludering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5B259E3-6DA5-74CF-0FC6-EBF1CB40BFE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/>
              <a:t>Russegrupper og konseptgrupper er IKKE det samme som vennegrupper. De har ofte opptaksprøver, du må bli godkjent eller få tillatelse til å være med. Gode venner kan bli valgt bort, fordi de ikke har «riktig profil» eller status til å være med.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9F6AD22-C468-5746-0AF2-AC9CFA6F0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</p:spTree>
    <p:extLst>
      <p:ext uri="{BB962C8B-B14F-4D97-AF65-F5344CB8AC3E}">
        <p14:creationId xmlns:p14="http://schemas.microsoft.com/office/powerpoint/2010/main" val="2025213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B1E492-8849-725E-3807-070A19005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/>
              <a:t>Sterke markedsaktører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546F534-55B2-51F6-89F6-3C1A55747E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1872" y="1862201"/>
            <a:ext cx="9506712" cy="3768840"/>
          </a:xfrm>
        </p:spPr>
        <p:txBody>
          <a:bodyPr>
            <a:normAutofit/>
          </a:bodyPr>
          <a:lstStyle/>
          <a:p>
            <a:r>
              <a:rPr lang="nb-NO" sz="1800" dirty="0"/>
              <a:t>40 000 russ er «</a:t>
            </a:r>
            <a:r>
              <a:rPr lang="nb-NO" sz="1800" dirty="0" err="1"/>
              <a:t>big</a:t>
            </a:r>
            <a:r>
              <a:rPr lang="nb-NO" sz="1800" dirty="0"/>
              <a:t> business»</a:t>
            </a:r>
          </a:p>
          <a:p>
            <a:r>
              <a:rPr lang="nb-NO" sz="1800" dirty="0"/>
              <a:t>Firmaene sender personlige meldinger til ungdom, og oppretter grupper på sosiale medier</a:t>
            </a:r>
          </a:p>
          <a:p>
            <a:r>
              <a:rPr lang="nb-NO" sz="1800" dirty="0"/>
              <a:t>Driver ulovlig markedsføring overfor mindreårige. Verver ungdom under 18 år til å selge klær, effekter og billetter mot rabaterte priser. Dette er ulovlig!</a:t>
            </a:r>
          </a:p>
          <a:p>
            <a:r>
              <a:rPr lang="nb-NO" sz="1800" dirty="0"/>
              <a:t>Ulovlig stressmarkedsføring overfor ungdom og foresatte («hvis du ikke signerer i kveld, går bussen videre til andre»)</a:t>
            </a:r>
          </a:p>
          <a:p>
            <a:r>
              <a:rPr lang="nb-NO" sz="1800" dirty="0"/>
              <a:t>Ulovlig avtaleinngåelser</a:t>
            </a: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50FEE77-664C-71C1-4691-3B12C7FA9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</p:spTree>
    <p:extLst>
      <p:ext uri="{BB962C8B-B14F-4D97-AF65-F5344CB8AC3E}">
        <p14:creationId xmlns:p14="http://schemas.microsoft.com/office/powerpoint/2010/main" val="2521183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E05FC18-BE1A-2603-562C-685B5E319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/>
              <a:t>Avgangsmarkering på Mysen </a:t>
            </a:r>
            <a:r>
              <a:rPr lang="nb-NO" err="1"/>
              <a:t>vgs</a:t>
            </a:r>
            <a:endParaRPr lang="nb-NO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1B34F55-2E4D-7781-73D0-703091C40A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768840"/>
          </a:xfrm>
        </p:spPr>
        <p:txBody>
          <a:bodyPr>
            <a:normAutofit fontScale="92500" lnSpcReduction="10000"/>
          </a:bodyPr>
          <a:lstStyle/>
          <a:p>
            <a:r>
              <a:rPr lang="nb-NO" noProof="0"/>
              <a:t>For alle! Om du velger å være russ eller ikke!</a:t>
            </a:r>
          </a:p>
          <a:p>
            <a:r>
              <a:rPr lang="nb-NO" noProof="0"/>
              <a:t>Aktiviteter på skolen, i skoletiden (for eksempel</a:t>
            </a:r>
            <a:r>
              <a:rPr lang="nb-NO"/>
              <a:t> t</a:t>
            </a:r>
            <a:r>
              <a:rPr lang="nb-NO" noProof="0"/>
              <a:t>emadager)</a:t>
            </a:r>
          </a:p>
          <a:p>
            <a:r>
              <a:rPr lang="nb-NO" noProof="0"/>
              <a:t>Festlokale med plass til alle på Momarken - </a:t>
            </a:r>
            <a:r>
              <a:rPr lang="nb-NO" noProof="0" err="1"/>
              <a:t>Idunbygget</a:t>
            </a:r>
            <a:endParaRPr lang="nb-NO" noProof="0"/>
          </a:p>
          <a:p>
            <a:r>
              <a:rPr lang="nb-NO" noProof="0"/>
              <a:t>Avgangsrevy – hvor alle kan delta!</a:t>
            </a:r>
          </a:p>
          <a:p>
            <a:r>
              <a:rPr lang="nb-NO" noProof="0"/>
              <a:t>Man må ikke være på gruppe for å være inkludert!</a:t>
            </a: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C8165954-8267-E581-DE6B-ED91FA872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</p:spTree>
    <p:extLst>
      <p:ext uri="{BB962C8B-B14F-4D97-AF65-F5344CB8AC3E}">
        <p14:creationId xmlns:p14="http://schemas.microsoft.com/office/powerpoint/2010/main" val="2230899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80F80EC-6C80-74CD-BD35-FE33D46DE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Politiet 15 min</a:t>
            </a: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5B2B87D8-A4A1-8A17-EE20-07A328CA5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</p:spTree>
    <p:extLst>
      <p:ext uri="{BB962C8B-B14F-4D97-AF65-F5344CB8AC3E}">
        <p14:creationId xmlns:p14="http://schemas.microsoft.com/office/powerpoint/2010/main" val="227509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2F55828-D304-176C-B905-33D83EE61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Agenda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DE1C49A-390E-60D5-0E9C-E4130DCB58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Velkommen!</a:t>
            </a:r>
          </a:p>
          <a:p>
            <a:r>
              <a:rPr lang="nb-NO"/>
              <a:t>Hvem er vi og hva står vi for? </a:t>
            </a:r>
          </a:p>
          <a:p>
            <a:r>
              <a:rPr lang="nb-NO"/>
              <a:t>Foreldresamarbeid</a:t>
            </a:r>
          </a:p>
          <a:p>
            <a:r>
              <a:rPr lang="nb-NO"/>
              <a:t>Erasmus+</a:t>
            </a:r>
          </a:p>
          <a:p>
            <a:r>
              <a:rPr lang="nb-NO"/>
              <a:t>Avgangsmarkering</a:t>
            </a:r>
          </a:p>
          <a:p>
            <a:r>
              <a:rPr lang="nb-NO"/>
              <a:t>Politiet</a:t>
            </a:r>
          </a:p>
          <a:p>
            <a:pPr marL="0" indent="0">
              <a:buNone/>
            </a:pPr>
            <a:endParaRPr lang="nb-NO"/>
          </a:p>
          <a:p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53AE3EA1-ADFB-C4A2-5609-16CDEEC98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</p:spTree>
    <p:extLst>
      <p:ext uri="{BB962C8B-B14F-4D97-AF65-F5344CB8AC3E}">
        <p14:creationId xmlns:p14="http://schemas.microsoft.com/office/powerpoint/2010/main" val="1833490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5DA8F9-485E-978C-B0E4-185085907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Oversikt over klasser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734DE7A-55E4-4D88-D910-8AE4599710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48150" cy="3755666"/>
          </a:xfrm>
        </p:spPr>
        <p:txBody>
          <a:bodyPr/>
          <a:lstStyle/>
          <a:p>
            <a:r>
              <a:rPr lang="nb-NO" dirty="0"/>
              <a:t>En og en kontaktlærer reiser seg og dere blir med lærer ut på toppen av auditoriet. </a:t>
            </a:r>
          </a:p>
          <a:p>
            <a:endParaRPr lang="nb-NO" dirty="0"/>
          </a:p>
          <a:p>
            <a:r>
              <a:rPr lang="nb-NO" dirty="0"/>
              <a:t>Ha en fin kveld videre!</a:t>
            </a:r>
          </a:p>
          <a:p>
            <a:endParaRPr lang="nb-NO" dirty="0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2B0BA33A-C710-CEEA-3F74-A86E9976A2C3}"/>
              </a:ext>
            </a:extLst>
          </p:cNvPr>
          <p:cNvSpPr txBox="1"/>
          <p:nvPr/>
        </p:nvSpPr>
        <p:spPr>
          <a:xfrm>
            <a:off x="6248400" y="2767280"/>
            <a:ext cx="52768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b-NO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Vg1 studiespesialisering og medier og kommunikasjon: </a:t>
            </a:r>
            <a:r>
              <a:rPr lang="nb-NO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mandag 24. august </a:t>
            </a:r>
            <a:r>
              <a:rPr lang="nb-NO" sz="20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kl. 18.00</a:t>
            </a:r>
            <a:endParaRPr lang="nb-NO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nb-NO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Vg1 alle yrkesfaglige utdanningsprogram: </a:t>
            </a:r>
            <a:r>
              <a:rPr lang="nb-NO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mandag 24. august </a:t>
            </a:r>
            <a:r>
              <a:rPr lang="nb-NO" sz="20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kl. 19.00</a:t>
            </a:r>
            <a:r>
              <a:rPr lang="nb-NO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nb-NO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817A9EA4-0F54-8E35-DCAD-171D64F97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</p:spTree>
    <p:extLst>
      <p:ext uri="{BB962C8B-B14F-4D97-AF65-F5344CB8AC3E}">
        <p14:creationId xmlns:p14="http://schemas.microsoft.com/office/powerpoint/2010/main" val="2331103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CA389D7-0F06-D49E-E060-E5C8500E2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/>
          <a:p>
            <a:r>
              <a:rPr lang="nb-NO"/>
              <a:t>Velkommen til møte for vg1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6017C91-5AB0-131E-D698-DE8F1106D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32517"/>
          </a:xfrm>
        </p:spPr>
        <p:txBody>
          <a:bodyPr>
            <a:normAutofit/>
          </a:bodyPr>
          <a:lstStyle/>
          <a:p>
            <a:pPr lvl="1"/>
            <a:r>
              <a:rPr lang="nb-NO" sz="1600"/>
              <a:t>Presentere meg kort som rektor</a:t>
            </a:r>
          </a:p>
          <a:p>
            <a:pPr lvl="1"/>
            <a:endParaRPr lang="nb-NO" sz="1600"/>
          </a:p>
          <a:p>
            <a:pPr lvl="1"/>
            <a:r>
              <a:rPr lang="nb-NO" sz="1600"/>
              <a:t>Kort om skolen </a:t>
            </a:r>
            <a:r>
              <a:rPr lang="nb-NO" sz="1600">
                <a:hlinkClick r:id="rId2"/>
              </a:rPr>
              <a:t>Utdanningstilbud - Mysen videregående skole</a:t>
            </a:r>
            <a:r>
              <a:rPr lang="nb-NO" sz="1600"/>
              <a:t> </a:t>
            </a:r>
          </a:p>
          <a:p>
            <a:pPr lvl="1"/>
            <a:endParaRPr lang="nb-NO" sz="1600"/>
          </a:p>
          <a:p>
            <a:endParaRPr lang="nb-NO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82414906-D922-A5DE-AE7C-D5C4F860D1CA}"/>
              </a:ext>
            </a:extLst>
          </p:cNvPr>
          <p:cNvSpPr txBox="1"/>
          <p:nvPr/>
        </p:nvSpPr>
        <p:spPr>
          <a:xfrm>
            <a:off x="2140197" y="3837543"/>
            <a:ext cx="8971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200" b="1" dirty="0"/>
              <a:t>https://youtu.be/1zs-ieeJMtg?si=hEy9KEZFYSiFZh3n</a:t>
            </a:r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DEEAC3FA-8431-1032-61E0-C677ACD1F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</p:spTree>
    <p:extLst>
      <p:ext uri="{BB962C8B-B14F-4D97-AF65-F5344CB8AC3E}">
        <p14:creationId xmlns:p14="http://schemas.microsoft.com/office/powerpoint/2010/main" val="2109412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7E02C9-3141-D76C-E982-E888DB8F2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/>
          <a:p>
            <a:r>
              <a:rPr lang="nb-NO"/>
              <a:t>Hva kan dere forvente av skolen? 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6B70153-FF1D-3AC7-6061-BEF7DFE090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3251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At vi ser </a:t>
            </a:r>
            <a:r>
              <a:rPr lang="en-US" err="1"/>
              <a:t>dere</a:t>
            </a:r>
            <a:r>
              <a:rPr lang="en-US"/>
              <a:t> </a:t>
            </a:r>
            <a:r>
              <a:rPr lang="en-US" err="1"/>
              <a:t>som</a:t>
            </a:r>
            <a:r>
              <a:rPr lang="en-US"/>
              <a:t> </a:t>
            </a:r>
            <a:r>
              <a:rPr lang="en-US" err="1"/>
              <a:t>en</a:t>
            </a:r>
            <a:r>
              <a:rPr lang="en-US"/>
              <a:t> </a:t>
            </a:r>
            <a:r>
              <a:rPr lang="en-US" err="1"/>
              <a:t>ressurs</a:t>
            </a:r>
            <a:r>
              <a:rPr lang="en-US"/>
              <a:t>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At vi </a:t>
            </a:r>
            <a:r>
              <a:rPr lang="en-US" err="1"/>
              <a:t>kontakter</a:t>
            </a:r>
            <a:r>
              <a:rPr lang="en-US"/>
              <a:t> </a:t>
            </a:r>
            <a:r>
              <a:rPr lang="en-US" err="1"/>
              <a:t>dere</a:t>
            </a:r>
            <a:r>
              <a:rPr lang="en-US"/>
              <a:t> </a:t>
            </a:r>
            <a:r>
              <a:rPr lang="en-US" err="1"/>
              <a:t>hvis</a:t>
            </a:r>
            <a:r>
              <a:rPr lang="en-US"/>
              <a:t> det er ting </a:t>
            </a:r>
            <a:r>
              <a:rPr lang="en-US" err="1"/>
              <a:t>dere</a:t>
            </a:r>
            <a:r>
              <a:rPr lang="en-US"/>
              <a:t> </a:t>
            </a:r>
            <a:r>
              <a:rPr lang="en-US" err="1"/>
              <a:t>trenger</a:t>
            </a:r>
            <a:r>
              <a:rPr lang="en-US"/>
              <a:t> å </a:t>
            </a:r>
            <a:r>
              <a:rPr lang="en-US" err="1"/>
              <a:t>vite</a:t>
            </a:r>
            <a:r>
              <a:rPr lang="en-US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At vi </a:t>
            </a:r>
            <a:r>
              <a:rPr lang="en-US" err="1"/>
              <a:t>har</a:t>
            </a:r>
            <a:r>
              <a:rPr lang="en-US"/>
              <a:t> et system for </a:t>
            </a:r>
            <a:r>
              <a:rPr lang="en-US" err="1"/>
              <a:t>elevoppfølging</a:t>
            </a:r>
            <a:r>
              <a:rPr lang="en-US"/>
              <a:t> og </a:t>
            </a:r>
            <a:r>
              <a:rPr lang="en-US" err="1"/>
              <a:t>kontakt</a:t>
            </a:r>
            <a:r>
              <a:rPr lang="en-US"/>
              <a:t> med </a:t>
            </a:r>
            <a:r>
              <a:rPr lang="en-US" err="1"/>
              <a:t>foresatte</a:t>
            </a:r>
            <a:r>
              <a:rPr lang="en-US"/>
              <a:t>.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274D9F00-5393-1970-F484-C6A939E625A5}"/>
              </a:ext>
            </a:extLst>
          </p:cNvPr>
          <p:cNvSpPr txBox="1"/>
          <p:nvPr/>
        </p:nvSpPr>
        <p:spPr>
          <a:xfrm>
            <a:off x="6096000" y="291249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err="1">
                <a:hlinkClick r:id="rId2"/>
              </a:rPr>
              <a:t>Årshjul</a:t>
            </a:r>
            <a:r>
              <a:rPr lang="nb-NO">
                <a:hlinkClick r:id="rId2"/>
              </a:rPr>
              <a:t> IKO Elev og foresattsamarbeid.docx.url</a:t>
            </a:r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6C750006-0D32-0405-6B45-D94A8D140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</p:spTree>
    <p:extLst>
      <p:ext uri="{BB962C8B-B14F-4D97-AF65-F5344CB8AC3E}">
        <p14:creationId xmlns:p14="http://schemas.microsoft.com/office/powerpoint/2010/main" val="549756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EC532B3-4B63-70E6-84C7-62F5039DDF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0" y="365125"/>
            <a:ext cx="9182100" cy="1325563"/>
          </a:xfrm>
        </p:spPr>
        <p:txBody>
          <a:bodyPr anchor="ctr">
            <a:normAutofit/>
          </a:bodyPr>
          <a:lstStyle/>
          <a:p>
            <a:r>
              <a:rPr lang="nb-NO"/>
              <a:t>Trygg skolestart</a:t>
            </a:r>
            <a:br>
              <a:rPr lang="nb-NO"/>
            </a:b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1A46A66-76A1-E7AE-03CC-D840A94C36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353469"/>
            <a:ext cx="5769077" cy="3240996"/>
          </a:xfrm>
        </p:spPr>
        <p:txBody>
          <a:bodyPr>
            <a:normAutofit/>
          </a:bodyPr>
          <a:lstStyle/>
          <a:p>
            <a:pPr lvl="1"/>
            <a:r>
              <a:rPr lang="nb-NO"/>
              <a:t>Relasjoner først</a:t>
            </a:r>
          </a:p>
          <a:p>
            <a:pPr lvl="1"/>
            <a:r>
              <a:rPr lang="nb-NO"/>
              <a:t>Husregler og felles praksis</a:t>
            </a:r>
          </a:p>
          <a:p>
            <a:pPr lvl="1"/>
            <a:r>
              <a:rPr lang="nb-NO"/>
              <a:t>Trygt og godt skolemiljø - ta kontakt!</a:t>
            </a:r>
          </a:p>
          <a:p>
            <a:pPr lvl="1"/>
            <a:r>
              <a:rPr lang="nb-NO"/>
              <a:t>Ny handlingsplan mot selvmord – plan publiseres på nettsiden til fylkeskommunen. </a:t>
            </a:r>
          </a:p>
          <a:p>
            <a:endParaRPr lang="nb-NO" sz="2400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4E81251F-8626-660F-2D46-5ACEAE937D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773" y="1825625"/>
            <a:ext cx="2666454" cy="3768840"/>
          </a:xfrm>
          <a:prstGeom prst="rect">
            <a:avLst/>
          </a:prstGeom>
          <a:noFill/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A738F953-0C47-7F20-44FB-4031BF176F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801" y="230188"/>
            <a:ext cx="1629509" cy="1033347"/>
          </a:xfrm>
          <a:prstGeom prst="rect">
            <a:avLst/>
          </a:prstGeom>
        </p:spPr>
      </p:pic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89B8689-5911-88EC-2449-E4CEC0B28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</p:spTree>
    <p:extLst>
      <p:ext uri="{BB962C8B-B14F-4D97-AF65-F5344CB8AC3E}">
        <p14:creationId xmlns:p14="http://schemas.microsoft.com/office/powerpoint/2010/main" val="1336845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0C8A6A-F26D-C6A5-2D62-B4C5F3C62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799012" cy="1600200"/>
          </a:xfrm>
        </p:spPr>
        <p:txBody>
          <a:bodyPr anchor="b">
            <a:normAutofit/>
          </a:bodyPr>
          <a:lstStyle/>
          <a:p>
            <a:r>
              <a:rPr lang="nb-NO"/>
              <a:t>Individ og gruppe</a:t>
            </a:r>
            <a:br>
              <a:rPr lang="nb-NO"/>
            </a:br>
            <a:endParaRPr lang="nb-NO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6247AA6-4504-9535-0E84-D11A007BD6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532517"/>
          </a:xfrm>
        </p:spPr>
        <p:txBody>
          <a:bodyPr>
            <a:normAutofit/>
          </a:bodyPr>
          <a:lstStyle/>
          <a:p>
            <a:pPr lvl="1"/>
            <a:r>
              <a:rPr lang="nb-NO" sz="1600"/>
              <a:t>Skolen skal være en motvekt til individualiseringen i samfunnet.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1600"/>
          </a:p>
          <a:p>
            <a:pPr lvl="1"/>
            <a:endParaRPr lang="nb-NO" sz="160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1600"/>
          </a:p>
          <a:p>
            <a:endParaRPr lang="nb-NO"/>
          </a:p>
        </p:txBody>
      </p:sp>
      <p:pic>
        <p:nvPicPr>
          <p:cNvPr id="9" name="Plassholder for innhold 4">
            <a:extLst>
              <a:ext uri="{FF2B5EF4-FFF2-40B4-BE49-F238E27FC236}">
                <a16:creationId xmlns:a16="http://schemas.microsoft.com/office/drawing/2014/main" id="{66EC397F-EFDF-9E87-5E16-AFC6132F7A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58145" y="1335119"/>
            <a:ext cx="6220691" cy="4140214"/>
          </a:xfrm>
          <a:prstGeom prst="rect">
            <a:avLst/>
          </a:prstGeom>
          <a:noFill/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BCA0473F-64B7-D673-73C5-26BB032E6BD1}"/>
              </a:ext>
            </a:extLst>
          </p:cNvPr>
          <p:cNvSpPr txBox="1"/>
          <p:nvPr/>
        </p:nvSpPr>
        <p:spPr>
          <a:xfrm>
            <a:off x="5638800" y="5753100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nb-NO" sz="1600"/>
              <a:t>Gi situasjonen tid og stå i det som er vanskelig - også som forelder. </a:t>
            </a:r>
          </a:p>
          <a:p>
            <a:pPr lvl="1"/>
            <a:r>
              <a:rPr lang="nb-NO" sz="1600"/>
              <a:t>Ungdommene trenger sorteringshjelp!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nb-NO" sz="160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801DF060-425D-DC67-81CF-986771213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</p:spTree>
    <p:extLst>
      <p:ext uri="{BB962C8B-B14F-4D97-AF65-F5344CB8AC3E}">
        <p14:creationId xmlns:p14="http://schemas.microsoft.com/office/powerpoint/2010/main" val="2852430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02FB4-2D60-D1CA-1483-19EE4D6FB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E03F79F-3C3A-261A-DBDE-13202B1D41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7349" y="1200152"/>
            <a:ext cx="6897171" cy="4457696"/>
          </a:xfrm>
        </p:spPr>
        <p:txBody>
          <a:bodyPr anchor="ctr">
            <a:normAutofit/>
          </a:bodyPr>
          <a:lstStyle/>
          <a:p>
            <a:r>
              <a:rPr lang="nb-NO" sz="3200">
                <a:solidFill>
                  <a:srgbClr val="FFFFFF"/>
                </a:solidFill>
              </a:rPr>
              <a:t>Mysen videregående skole ønsker å legge til rette for god læring og mestring for alle!</a:t>
            </a:r>
            <a:br>
              <a:rPr lang="nb-NO" sz="3200">
                <a:solidFill>
                  <a:srgbClr val="FFFFFF"/>
                </a:solidFill>
              </a:rPr>
            </a:br>
            <a:br>
              <a:rPr lang="nb-NO" sz="3200">
                <a:solidFill>
                  <a:srgbClr val="FFFFFF"/>
                </a:solidFill>
              </a:rPr>
            </a:br>
            <a:r>
              <a:rPr lang="nb-NO" sz="3200"/>
              <a:t>Dysleksivennlig undervisning er nødvendig for noen, men bra for alle!</a:t>
            </a:r>
            <a:br>
              <a:rPr lang="nb-NO" sz="3200">
                <a:ea typeface="Calibri Light"/>
                <a:cs typeface="Calibri Light"/>
              </a:rPr>
            </a:br>
            <a:br>
              <a:rPr lang="nb-NO" sz="3200">
                <a:solidFill>
                  <a:srgbClr val="FFFFFF"/>
                </a:solidFill>
              </a:rPr>
            </a:br>
            <a:endParaRPr lang="nb-NO" sz="3200">
              <a:solidFill>
                <a:srgbClr val="FFFFFF"/>
              </a:solidFill>
            </a:endParaRP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CC38F1AB-E690-05ED-ABEB-1D3DF47890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9963" y="1200152"/>
            <a:ext cx="2816535" cy="4457696"/>
          </a:xfrm>
        </p:spPr>
        <p:txBody>
          <a:bodyPr anchor="ctr">
            <a:normAutofit/>
          </a:bodyPr>
          <a:lstStyle/>
          <a:p>
            <a:r>
              <a:rPr lang="nb-NO" sz="2800" b="1">
                <a:solidFill>
                  <a:schemeClr val="tx1"/>
                </a:solidFill>
              </a:rPr>
              <a:t>Sertifisert som en  dysleksivennlig skole!</a:t>
            </a:r>
          </a:p>
          <a:p>
            <a:endParaRPr lang="nb-NO" sz="2800" b="1">
              <a:solidFill>
                <a:schemeClr val="tx1"/>
              </a:solidFill>
            </a:endParaRPr>
          </a:p>
          <a:p>
            <a:r>
              <a:rPr lang="nb-NO" sz="2800" b="1">
                <a:solidFill>
                  <a:schemeClr val="tx1"/>
                </a:solidFill>
              </a:rPr>
              <a:t>Det forplikter oss!</a:t>
            </a:r>
          </a:p>
        </p:txBody>
      </p:sp>
    </p:spTree>
    <p:extLst>
      <p:ext uri="{BB962C8B-B14F-4D97-AF65-F5344CB8AC3E}">
        <p14:creationId xmlns:p14="http://schemas.microsoft.com/office/powerpoint/2010/main" val="679943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9B9DD96-FDED-CAAA-E5B1-3F890409E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nb-NO"/>
              <a:t>Forventninger og skole/hjem-samarbeid </a:t>
            </a:r>
            <a:br>
              <a:rPr lang="nb-NO"/>
            </a:br>
            <a:endParaRPr lang="nb-NO"/>
          </a:p>
        </p:txBody>
      </p:sp>
      <p:sp>
        <p:nvSpPr>
          <p:cNvPr id="7" name="Plassholder for innhold 6">
            <a:extLst>
              <a:ext uri="{FF2B5EF4-FFF2-40B4-BE49-F238E27FC236}">
                <a16:creationId xmlns:a16="http://schemas.microsoft.com/office/drawing/2014/main" id="{44B1FD0C-32A4-2AAC-D35B-E4EDF92391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0126" y="1825625"/>
            <a:ext cx="8172450" cy="3768840"/>
          </a:xfrm>
        </p:spPr>
        <p:txBody>
          <a:bodyPr>
            <a:normAutofit/>
          </a:bodyPr>
          <a:lstStyle/>
          <a:p>
            <a:pPr lvl="1"/>
            <a:r>
              <a:rPr lang="nb-NO" sz="2600"/>
              <a:t>Vær interessert og positiv til skole</a:t>
            </a:r>
          </a:p>
          <a:p>
            <a:pPr lvl="1"/>
            <a:r>
              <a:rPr lang="nb-NO" sz="2600"/>
              <a:t>Matematikk - snakk positivt om faget + midttimematte og fagcafe++</a:t>
            </a:r>
          </a:p>
          <a:p>
            <a:pPr lvl="1"/>
            <a:r>
              <a:rPr lang="nb-NO" sz="2600"/>
              <a:t>Kroppsøving - møt til timene, så klarer vi å tilpasse!</a:t>
            </a:r>
          </a:p>
          <a:p>
            <a:endParaRPr lang="nb-NO" sz="260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43350701-0394-9C60-6EBB-D28F54999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</p:spTree>
    <p:extLst>
      <p:ext uri="{BB962C8B-B14F-4D97-AF65-F5344CB8AC3E}">
        <p14:creationId xmlns:p14="http://schemas.microsoft.com/office/powerpoint/2010/main" val="3346807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bunntekst 1">
            <a:extLst>
              <a:ext uri="{FF2B5EF4-FFF2-40B4-BE49-F238E27FC236}">
                <a16:creationId xmlns:a16="http://schemas.microsoft.com/office/drawing/2014/main" id="{A8307E1A-45E0-C4EB-DC54-FB1A89EBF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Lærelyst for livet; det beste i hver enkelt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A710CD29-C141-6848-CDC3-95E77E0AC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580" y="200888"/>
            <a:ext cx="11168840" cy="645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144051"/>
      </p:ext>
    </p:extLst>
  </p:cSld>
  <p:clrMapOvr>
    <a:masterClrMapping/>
  </p:clrMapOvr>
</p:sld>
</file>

<file path=ppt/theme/theme1.xml><?xml version="1.0" encoding="utf-8"?>
<a:theme xmlns:a="http://schemas.openxmlformats.org/drawingml/2006/main" name="Mysen">
  <a:themeElements>
    <a:clrScheme name="Viken">
      <a:dk1>
        <a:sysClr val="windowText" lastClr="000000"/>
      </a:dk1>
      <a:lt1>
        <a:sysClr val="window" lastClr="FFFFFF"/>
      </a:lt1>
      <a:dk2>
        <a:srgbClr val="003B5C"/>
      </a:dk2>
      <a:lt2>
        <a:srgbClr val="0085CA"/>
      </a:lt2>
      <a:accent1>
        <a:srgbClr val="0085CA"/>
      </a:accent1>
      <a:accent2>
        <a:srgbClr val="FF9E1B"/>
      </a:accent2>
      <a:accent3>
        <a:srgbClr val="FF5C39"/>
      </a:accent3>
      <a:accent4>
        <a:srgbClr val="009775"/>
      </a:accent4>
      <a:accent5>
        <a:srgbClr val="99D6EA"/>
      </a:accent5>
      <a:accent6>
        <a:srgbClr val="FBD872"/>
      </a:accent6>
      <a:hlink>
        <a:srgbClr val="0563C1"/>
      </a:hlink>
      <a:folHlink>
        <a:srgbClr val="954F72"/>
      </a:folHlink>
    </a:clrScheme>
    <a:fontScheme name="Viken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ysen" id="{31E64867-6B93-4752-8D57-1D8FB0557E6E}" vid="{59EBA551-2BED-4C24-B8CF-C0A35683689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ca7652-bea1-47bc-926b-927e1421ac6e" xsi:nil="true"/>
    <lcf76f155ced4ddcb4097134ff3c332f xmlns="5826d180-fc23-4198-8519-ab17d3842a0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38D5F0D379FCC48AC8722220FA1F4D4" ma:contentTypeVersion="13" ma:contentTypeDescription="Opprett et nytt dokument." ma:contentTypeScope="" ma:versionID="9319a3dddd0fb35a31fa7cbbb8a6c804">
  <xsd:schema xmlns:xsd="http://www.w3.org/2001/XMLSchema" xmlns:xs="http://www.w3.org/2001/XMLSchema" xmlns:p="http://schemas.microsoft.com/office/2006/metadata/properties" xmlns:ns2="5826d180-fc23-4198-8519-ab17d3842a09" xmlns:ns3="5aca7652-bea1-47bc-926b-927e1421ac6e" targetNamespace="http://schemas.microsoft.com/office/2006/metadata/properties" ma:root="true" ma:fieldsID="ab985761e1b89fa1957189fe2cf409d7" ns2:_="" ns3:_="">
    <xsd:import namespace="5826d180-fc23-4198-8519-ab17d3842a09"/>
    <xsd:import namespace="5aca7652-bea1-47bc-926b-927e1421ac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26d180-fc23-4198-8519-ab17d3842a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emerkelapper" ma:readOnly="false" ma:fieldId="{5cf76f15-5ced-4ddc-b409-7134ff3c332f}" ma:taxonomyMulti="true" ma:sspId="96b3b6e6-b8f2-41f1-9b02-b0258b3a8b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ca7652-bea1-47bc-926b-927e1421ac6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93dd468-23ac-48f2-bfd9-df67c031ac2a}" ma:internalName="TaxCatchAll" ma:showField="CatchAllData" ma:web="5aca7652-bea1-47bc-926b-927e1421ac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916CB5-0116-4E68-9866-E451FE17F39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572AAC1-B52F-4FB0-98FA-3D1BF416E32B}">
  <ds:schemaRefs>
    <ds:schemaRef ds:uri="5826d180-fc23-4198-8519-ab17d3842a09"/>
    <ds:schemaRef ds:uri="5aca7652-bea1-47bc-926b-927e1421ac6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4921D75-90B8-4D94-A67E-952D3EBA7860}">
  <ds:schemaRefs>
    <ds:schemaRef ds:uri="5826d180-fc23-4198-8519-ab17d3842a09"/>
    <ds:schemaRef ds:uri="5aca7652-bea1-47bc-926b-927e1421ac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Mysen</Template>
  <TotalTime>5</TotalTime>
  <Words>938</Words>
  <Application>Microsoft Office PowerPoint</Application>
  <PresentationFormat>Widescreen</PresentationFormat>
  <Paragraphs>113</Paragraphs>
  <Slides>20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20</vt:i4>
      </vt:variant>
    </vt:vector>
  </HeadingPairs>
  <TitlesOfParts>
    <vt:vector size="26" baseType="lpstr">
      <vt:lpstr>Aptos</vt:lpstr>
      <vt:lpstr>Arial</vt:lpstr>
      <vt:lpstr>Calibri</vt:lpstr>
      <vt:lpstr>Calibri Light</vt:lpstr>
      <vt:lpstr>Symbol</vt:lpstr>
      <vt:lpstr>Mysen</vt:lpstr>
      <vt:lpstr>Møte med foresatte vg1</vt:lpstr>
      <vt:lpstr>Agenda</vt:lpstr>
      <vt:lpstr>Velkommen til møte for vg1</vt:lpstr>
      <vt:lpstr>Hva kan dere forvente av skolen? </vt:lpstr>
      <vt:lpstr>Trygg skolestart </vt:lpstr>
      <vt:lpstr>Individ og gruppe </vt:lpstr>
      <vt:lpstr>Mysen videregående skole ønsker å legge til rette for god læring og mestring for alle!  Dysleksivennlig undervisning er nødvendig for noen, men bra for alle!  </vt:lpstr>
      <vt:lpstr>Forventninger og skole/hjem-samarbeid  </vt:lpstr>
      <vt:lpstr>PowerPoint-presentasjon</vt:lpstr>
      <vt:lpstr>Erasmus+</vt:lpstr>
      <vt:lpstr>Trygt og godt skolemiljø </vt:lpstr>
      <vt:lpstr>HOTSPOT</vt:lpstr>
      <vt:lpstr>Programmet "Sterk, Snill &amp; Ubehagelig"</vt:lpstr>
      <vt:lpstr>Avgangsmarkering v/Merete Labråten</vt:lpstr>
      <vt:lpstr>Hvorfor endringer i feiringen?    Mål: Å ha en inkluderende feiring som kommer etter eksamen!  </vt:lpstr>
      <vt:lpstr>Grupperinger og ekskludering</vt:lpstr>
      <vt:lpstr>Sterke markedsaktører</vt:lpstr>
      <vt:lpstr>Avgangsmarkering på Mysen vgs</vt:lpstr>
      <vt:lpstr>Politiet 15 min</vt:lpstr>
      <vt:lpstr>Oversikt over klasser</vt:lpstr>
    </vt:vector>
  </TitlesOfParts>
  <Company>Østfold fylkeskomune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Janne Ruud Østby</dc:creator>
  <cp:lastModifiedBy>Gro Elisabeth Havnås Hovland</cp:lastModifiedBy>
  <cp:revision>8</cp:revision>
  <dcterms:created xsi:type="dcterms:W3CDTF">2026-08-20T10:26:05Z</dcterms:created>
  <dcterms:modified xsi:type="dcterms:W3CDTF">2026-08-25T09:59:42Z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bc77f94-bcd4-4b97-aece-e45a5d92d8be_Enabled">
    <vt:lpwstr>true</vt:lpwstr>
  </property>
  <property fmtid="{D5CDD505-2E9C-101B-9397-08002B2CF9AE}" pid="3" name="MSIP_Label_0bc77f94-bcd4-4b97-aece-e45a5d92d8be_SetDate">
    <vt:lpwstr>2026-08-20T10:26:14Z</vt:lpwstr>
  </property>
  <property fmtid="{D5CDD505-2E9C-101B-9397-08002B2CF9AE}" pid="4" name="MSIP_Label_0bc77f94-bcd4-4b97-aece-e45a5d92d8be_Method">
    <vt:lpwstr>Standard</vt:lpwstr>
  </property>
  <property fmtid="{D5CDD505-2E9C-101B-9397-08002B2CF9AE}" pid="5" name="MSIP_Label_0bc77f94-bcd4-4b97-aece-e45a5d92d8be_Name">
    <vt:lpwstr>Intern</vt:lpwstr>
  </property>
  <property fmtid="{D5CDD505-2E9C-101B-9397-08002B2CF9AE}" pid="6" name="MSIP_Label_0bc77f94-bcd4-4b97-aece-e45a5d92d8be_SiteId">
    <vt:lpwstr>605f4b0c-6bd7-4c8d-958a-1d646bc08e43</vt:lpwstr>
  </property>
  <property fmtid="{D5CDD505-2E9C-101B-9397-08002B2CF9AE}" pid="7" name="MSIP_Label_0bc77f94-bcd4-4b97-aece-e45a5d92d8be_ActionId">
    <vt:lpwstr>3a54c63b-b58b-49a7-8f54-b197bf231715</vt:lpwstr>
  </property>
  <property fmtid="{D5CDD505-2E9C-101B-9397-08002B2CF9AE}" pid="8" name="MSIP_Label_0bc77f94-bcd4-4b97-aece-e45a5d92d8be_ContentBits">
    <vt:lpwstr>0</vt:lpwstr>
  </property>
  <property fmtid="{D5CDD505-2E9C-101B-9397-08002B2CF9AE}" pid="9" name="MSIP_Label_0bc77f94-bcd4-4b97-aece-e45a5d92d8be_Tag">
    <vt:lpwstr>10, 3, 0, 1</vt:lpwstr>
  </property>
  <property fmtid="{D5CDD505-2E9C-101B-9397-08002B2CF9AE}" pid="10" name="ContentTypeId">
    <vt:lpwstr>0x010100838D5F0D379FCC48AC8722220FA1F4D4</vt:lpwstr>
  </property>
  <property fmtid="{D5CDD505-2E9C-101B-9397-08002B2CF9AE}" pid="11" name="MediaServiceImageTags">
    <vt:lpwstr/>
  </property>
</Properties>
</file>