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96" r:id="rId4"/>
  </p:sldMasterIdLst>
  <p:notesMasterIdLst>
    <p:notesMasterId r:id="rId22"/>
  </p:notesMasterIdLst>
  <p:sldIdLst>
    <p:sldId id="256" r:id="rId5"/>
    <p:sldId id="257" r:id="rId6"/>
    <p:sldId id="289" r:id="rId7"/>
    <p:sldId id="277" r:id="rId8"/>
    <p:sldId id="290" r:id="rId9"/>
    <p:sldId id="294" r:id="rId10"/>
    <p:sldId id="295" r:id="rId11"/>
    <p:sldId id="292" r:id="rId12"/>
    <p:sldId id="296" r:id="rId13"/>
    <p:sldId id="298" r:id="rId14"/>
    <p:sldId id="297" r:id="rId15"/>
    <p:sldId id="287" r:id="rId16"/>
    <p:sldId id="283" r:id="rId17"/>
    <p:sldId id="285" r:id="rId18"/>
    <p:sldId id="284" r:id="rId19"/>
    <p:sldId id="288" r:id="rId20"/>
    <p:sldId id="282" r:id="rId21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410DCFF-9AF3-4D9C-A23C-A45507031904}" v="17" dt="2025-09-04T11:23:14.565"/>
    <p1510:client id="{C0FCAB43-8F0B-42DB-AF84-D79FA8E9F846}" v="348" dt="2025-09-03T11:55:54.88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9" d="100"/>
          <a:sy n="69" d="100"/>
        </p:scale>
        <p:origin x="540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sse Thorvaldsen" userId="ef528cda-ab17-498a-824a-a3233b61904d" providerId="ADAL" clId="{FCC3F660-5E69-40D4-A9F3-A5C0AB689760}"/>
    <pc:docChg chg="undo custSel addSld delSld modSld sldOrd">
      <pc:chgData name="Lasse Thorvaldsen" userId="ef528cda-ab17-498a-824a-a3233b61904d" providerId="ADAL" clId="{FCC3F660-5E69-40D4-A9F3-A5C0AB689760}" dt="2024-09-03T11:14:28.959" v="1376" actId="14100"/>
      <pc:docMkLst>
        <pc:docMk/>
      </pc:docMkLst>
      <pc:sldChg chg="modSp mod">
        <pc:chgData name="Lasse Thorvaldsen" userId="ef528cda-ab17-498a-824a-a3233b61904d" providerId="ADAL" clId="{FCC3F660-5E69-40D4-A9F3-A5C0AB689760}" dt="2024-09-03T10:19:08.730" v="18" actId="20577"/>
        <pc:sldMkLst>
          <pc:docMk/>
          <pc:sldMk cId="569105286" sldId="256"/>
        </pc:sldMkLst>
      </pc:sldChg>
      <pc:sldChg chg="modSp mod modNotesTx">
        <pc:chgData name="Lasse Thorvaldsen" userId="ef528cda-ab17-498a-824a-a3233b61904d" providerId="ADAL" clId="{FCC3F660-5E69-40D4-A9F3-A5C0AB689760}" dt="2024-09-03T10:22:00.862" v="116" actId="20577"/>
        <pc:sldMkLst>
          <pc:docMk/>
          <pc:sldMk cId="1425534346" sldId="257"/>
        </pc:sldMkLst>
      </pc:sldChg>
      <pc:sldChg chg="del">
        <pc:chgData name="Lasse Thorvaldsen" userId="ef528cda-ab17-498a-824a-a3233b61904d" providerId="ADAL" clId="{FCC3F660-5E69-40D4-A9F3-A5C0AB689760}" dt="2024-09-03T10:22:28.986" v="118" actId="47"/>
        <pc:sldMkLst>
          <pc:docMk/>
          <pc:sldMk cId="1859950643" sldId="259"/>
        </pc:sldMkLst>
      </pc:sldChg>
      <pc:sldChg chg="del">
        <pc:chgData name="Lasse Thorvaldsen" userId="ef528cda-ab17-498a-824a-a3233b61904d" providerId="ADAL" clId="{FCC3F660-5E69-40D4-A9F3-A5C0AB689760}" dt="2024-09-03T10:22:35.129" v="119" actId="47"/>
        <pc:sldMkLst>
          <pc:docMk/>
          <pc:sldMk cId="839351842" sldId="260"/>
        </pc:sldMkLst>
      </pc:sldChg>
      <pc:sldChg chg="modSp mod ord">
        <pc:chgData name="Lasse Thorvaldsen" userId="ef528cda-ab17-498a-824a-a3233b61904d" providerId="ADAL" clId="{FCC3F660-5E69-40D4-A9F3-A5C0AB689760}" dt="2024-09-03T10:53:23.560" v="644" actId="14100"/>
        <pc:sldMkLst>
          <pc:docMk/>
          <pc:sldMk cId="3143429285" sldId="262"/>
        </pc:sldMkLst>
      </pc:sldChg>
      <pc:sldChg chg="del">
        <pc:chgData name="Lasse Thorvaldsen" userId="ef528cda-ab17-498a-824a-a3233b61904d" providerId="ADAL" clId="{FCC3F660-5E69-40D4-A9F3-A5C0AB689760}" dt="2024-09-03T10:28:16.239" v="182" actId="47"/>
        <pc:sldMkLst>
          <pc:docMk/>
          <pc:sldMk cId="1583983829" sldId="274"/>
        </pc:sldMkLst>
      </pc:sldChg>
      <pc:sldChg chg="modSp mod ord">
        <pc:chgData name="Lasse Thorvaldsen" userId="ef528cda-ab17-498a-824a-a3233b61904d" providerId="ADAL" clId="{FCC3F660-5E69-40D4-A9F3-A5C0AB689760}" dt="2024-09-03T10:56:47.430" v="738" actId="27636"/>
        <pc:sldMkLst>
          <pc:docMk/>
          <pc:sldMk cId="483318398" sldId="276"/>
        </pc:sldMkLst>
      </pc:sldChg>
      <pc:sldChg chg="del">
        <pc:chgData name="Lasse Thorvaldsen" userId="ef528cda-ab17-498a-824a-a3233b61904d" providerId="ADAL" clId="{FCC3F660-5E69-40D4-A9F3-A5C0AB689760}" dt="2024-09-03T11:07:27.628" v="958" actId="47"/>
        <pc:sldMkLst>
          <pc:docMk/>
          <pc:sldMk cId="4216320562" sldId="279"/>
        </pc:sldMkLst>
      </pc:sldChg>
      <pc:sldChg chg="del">
        <pc:chgData name="Lasse Thorvaldsen" userId="ef528cda-ab17-498a-824a-a3233b61904d" providerId="ADAL" clId="{FCC3F660-5E69-40D4-A9F3-A5C0AB689760}" dt="2024-09-03T11:07:25.605" v="957" actId="47"/>
        <pc:sldMkLst>
          <pc:docMk/>
          <pc:sldMk cId="3338984796" sldId="280"/>
        </pc:sldMkLst>
      </pc:sldChg>
      <pc:sldChg chg="modSp new mod">
        <pc:chgData name="Lasse Thorvaldsen" userId="ef528cda-ab17-498a-824a-a3233b61904d" providerId="ADAL" clId="{FCC3F660-5E69-40D4-A9F3-A5C0AB689760}" dt="2024-09-03T10:25:09.530" v="179" actId="14100"/>
        <pc:sldMkLst>
          <pc:docMk/>
          <pc:sldMk cId="157060855" sldId="281"/>
        </pc:sldMkLst>
      </pc:sldChg>
      <pc:sldChg chg="del">
        <pc:chgData name="Lasse Thorvaldsen" userId="ef528cda-ab17-498a-824a-a3233b61904d" providerId="ADAL" clId="{FCC3F660-5E69-40D4-A9F3-A5C0AB689760}" dt="2024-09-03T10:22:47.207" v="120" actId="47"/>
        <pc:sldMkLst>
          <pc:docMk/>
          <pc:sldMk cId="1774281546" sldId="281"/>
        </pc:sldMkLst>
      </pc:sldChg>
      <pc:sldChg chg="addSp delSp modSp new mod">
        <pc:chgData name="Lasse Thorvaldsen" userId="ef528cda-ab17-498a-824a-a3233b61904d" providerId="ADAL" clId="{FCC3F660-5E69-40D4-A9F3-A5C0AB689760}" dt="2024-09-03T11:12:01.220" v="1273" actId="255"/>
        <pc:sldMkLst>
          <pc:docMk/>
          <pc:sldMk cId="436980717" sldId="282"/>
        </pc:sldMkLst>
      </pc:sldChg>
      <pc:sldChg chg="modSp new mod">
        <pc:chgData name="Lasse Thorvaldsen" userId="ef528cda-ab17-498a-824a-a3233b61904d" providerId="ADAL" clId="{FCC3F660-5E69-40D4-A9F3-A5C0AB689760}" dt="2024-09-03T10:54:53.665" v="646" actId="27636"/>
        <pc:sldMkLst>
          <pc:docMk/>
          <pc:sldMk cId="555632112" sldId="283"/>
        </pc:sldMkLst>
      </pc:sldChg>
      <pc:sldChg chg="del">
        <pc:chgData name="Lasse Thorvaldsen" userId="ef528cda-ab17-498a-824a-a3233b61904d" providerId="ADAL" clId="{FCC3F660-5E69-40D4-A9F3-A5C0AB689760}" dt="2024-09-03T10:22:56.496" v="121" actId="47"/>
        <pc:sldMkLst>
          <pc:docMk/>
          <pc:sldMk cId="3537927816" sldId="283"/>
        </pc:sldMkLst>
      </pc:sldChg>
      <pc:sldChg chg="modSp new mod">
        <pc:chgData name="Lasse Thorvaldsen" userId="ef528cda-ab17-498a-824a-a3233b61904d" providerId="ADAL" clId="{FCC3F660-5E69-40D4-A9F3-A5C0AB689760}" dt="2024-09-03T10:33:25.458" v="248" actId="255"/>
        <pc:sldMkLst>
          <pc:docMk/>
          <pc:sldMk cId="1180309324" sldId="284"/>
        </pc:sldMkLst>
      </pc:sldChg>
      <pc:sldChg chg="del">
        <pc:chgData name="Lasse Thorvaldsen" userId="ef528cda-ab17-498a-824a-a3233b61904d" providerId="ADAL" clId="{FCC3F660-5E69-40D4-A9F3-A5C0AB689760}" dt="2024-09-03T10:22:22.975" v="117" actId="47"/>
        <pc:sldMkLst>
          <pc:docMk/>
          <pc:sldMk cId="3923827946" sldId="284"/>
        </pc:sldMkLst>
      </pc:sldChg>
      <pc:sldChg chg="modSp new mod">
        <pc:chgData name="Lasse Thorvaldsen" userId="ef528cda-ab17-498a-824a-a3233b61904d" providerId="ADAL" clId="{FCC3F660-5E69-40D4-A9F3-A5C0AB689760}" dt="2024-09-03T10:56:05.934" v="732" actId="20577"/>
        <pc:sldMkLst>
          <pc:docMk/>
          <pc:sldMk cId="157070825" sldId="285"/>
        </pc:sldMkLst>
      </pc:sldChg>
      <pc:sldChg chg="modSp new mod">
        <pc:chgData name="Lasse Thorvaldsen" userId="ef528cda-ab17-498a-824a-a3233b61904d" providerId="ADAL" clId="{FCC3F660-5E69-40D4-A9F3-A5C0AB689760}" dt="2024-09-03T10:50:53.977" v="641" actId="20577"/>
        <pc:sldMkLst>
          <pc:docMk/>
          <pc:sldMk cId="805765875" sldId="286"/>
        </pc:sldMkLst>
      </pc:sldChg>
      <pc:sldChg chg="modSp new mod">
        <pc:chgData name="Lasse Thorvaldsen" userId="ef528cda-ab17-498a-824a-a3233b61904d" providerId="ADAL" clId="{FCC3F660-5E69-40D4-A9F3-A5C0AB689760}" dt="2024-09-03T11:03:41.366" v="955" actId="20577"/>
        <pc:sldMkLst>
          <pc:docMk/>
          <pc:sldMk cId="3655145302" sldId="287"/>
        </pc:sldMkLst>
      </pc:sldChg>
      <pc:sldChg chg="modSp new mod">
        <pc:chgData name="Lasse Thorvaldsen" userId="ef528cda-ab17-498a-824a-a3233b61904d" providerId="ADAL" clId="{FCC3F660-5E69-40D4-A9F3-A5C0AB689760}" dt="2024-09-03T11:14:28.959" v="1376" actId="14100"/>
        <pc:sldMkLst>
          <pc:docMk/>
          <pc:sldMk cId="2396022460" sldId="288"/>
        </pc:sldMkLst>
      </pc:sldChg>
    </pc:docChg>
  </pc:docChgLst>
  <pc:docChgLst>
    <pc:chgData name="Lasse Thorvaldsen" userId="ef528cda-ab17-498a-824a-a3233b61904d" providerId="ADAL" clId="{B1815F5C-BB2F-4E62-8EAE-673FAF2E85C0}"/>
    <pc:docChg chg="custSel modSld">
      <pc:chgData name="Lasse Thorvaldsen" userId="ef528cda-ab17-498a-824a-a3233b61904d" providerId="ADAL" clId="{B1815F5C-BB2F-4E62-8EAE-673FAF2E85C0}" dt="2024-09-05T09:47:50.376" v="139" actId="14100"/>
      <pc:docMkLst>
        <pc:docMk/>
      </pc:docMkLst>
      <pc:sldChg chg="modSp mod">
        <pc:chgData name="Lasse Thorvaldsen" userId="ef528cda-ab17-498a-824a-a3233b61904d" providerId="ADAL" clId="{B1815F5C-BB2F-4E62-8EAE-673FAF2E85C0}" dt="2024-09-05T09:47:50.376" v="139" actId="14100"/>
        <pc:sldMkLst>
          <pc:docMk/>
          <pc:sldMk cId="1180309324" sldId="284"/>
        </pc:sldMkLst>
      </pc:sldChg>
      <pc:sldChg chg="modSp mod">
        <pc:chgData name="Lasse Thorvaldsen" userId="ef528cda-ab17-498a-824a-a3233b61904d" providerId="ADAL" clId="{B1815F5C-BB2F-4E62-8EAE-673FAF2E85C0}" dt="2024-09-05T09:46:17.243" v="52" actId="20577"/>
        <pc:sldMkLst>
          <pc:docMk/>
          <pc:sldMk cId="3655145302" sldId="287"/>
        </pc:sldMkLst>
      </pc:sldChg>
    </pc:docChg>
  </pc:docChgLst>
  <pc:docChgLst>
    <pc:chgData name="Lasse Thorvaldsen" userId="ef528cda-ab17-498a-824a-a3233b61904d" providerId="ADAL" clId="{4DC027DE-3CA2-456E-B9D2-FAAF09FBC1B4}"/>
    <pc:docChg chg="modSld">
      <pc:chgData name="Lasse Thorvaldsen" userId="ef528cda-ab17-498a-824a-a3233b61904d" providerId="ADAL" clId="{4DC027DE-3CA2-456E-B9D2-FAAF09FBC1B4}" dt="2024-09-05T07:55:54.869" v="2"/>
      <pc:docMkLst>
        <pc:docMk/>
      </pc:docMkLst>
      <pc:sldChg chg="modSp mod">
        <pc:chgData name="Lasse Thorvaldsen" userId="ef528cda-ab17-498a-824a-a3233b61904d" providerId="ADAL" clId="{4DC027DE-3CA2-456E-B9D2-FAAF09FBC1B4}" dt="2024-09-05T07:55:54.869" v="2"/>
        <pc:sldMkLst>
          <pc:docMk/>
          <pc:sldMk cId="157070825" sldId="285"/>
        </pc:sldMkLst>
      </pc:sldChg>
    </pc:docChg>
  </pc:docChgLst>
  <pc:docChgLst>
    <pc:chgData name="Lasse Thorvaldsen" userId="ef528cda-ab17-498a-824a-a3233b61904d" providerId="ADAL" clId="{C0FCAB43-8F0B-42DB-AF84-D79FA8E9F846}"/>
    <pc:docChg chg="undo custSel addSld delSld modSld sldOrd">
      <pc:chgData name="Lasse Thorvaldsen" userId="ef528cda-ab17-498a-824a-a3233b61904d" providerId="ADAL" clId="{C0FCAB43-8F0B-42DB-AF84-D79FA8E9F846}" dt="2025-09-03T11:57:29.036" v="520" actId="47"/>
      <pc:docMkLst>
        <pc:docMk/>
      </pc:docMkLst>
      <pc:sldChg chg="modSp mod">
        <pc:chgData name="Lasse Thorvaldsen" userId="ef528cda-ab17-498a-824a-a3233b61904d" providerId="ADAL" clId="{C0FCAB43-8F0B-42DB-AF84-D79FA8E9F846}" dt="2025-09-03T11:02:54.484" v="3" actId="20577"/>
        <pc:sldMkLst>
          <pc:docMk/>
          <pc:sldMk cId="569105286" sldId="256"/>
        </pc:sldMkLst>
        <pc:spChg chg="mod">
          <ac:chgData name="Lasse Thorvaldsen" userId="ef528cda-ab17-498a-824a-a3233b61904d" providerId="ADAL" clId="{C0FCAB43-8F0B-42DB-AF84-D79FA8E9F846}" dt="2025-09-03T11:02:54.484" v="3" actId="20577"/>
          <ac:spMkLst>
            <pc:docMk/>
            <pc:sldMk cId="569105286" sldId="256"/>
            <ac:spMk id="6" creationId="{74B7E86D-56EE-60A4-B5D1-9FC3D265297F}"/>
          </ac:spMkLst>
        </pc:spChg>
      </pc:sldChg>
      <pc:sldChg chg="modSp del mod">
        <pc:chgData name="Lasse Thorvaldsen" userId="ef528cda-ab17-498a-824a-a3233b61904d" providerId="ADAL" clId="{C0FCAB43-8F0B-42DB-AF84-D79FA8E9F846}" dt="2025-09-03T11:11:13.548" v="220" actId="47"/>
        <pc:sldMkLst>
          <pc:docMk/>
          <pc:sldMk cId="3143429285" sldId="262"/>
        </pc:sldMkLst>
        <pc:spChg chg="mod">
          <ac:chgData name="Lasse Thorvaldsen" userId="ef528cda-ab17-498a-824a-a3233b61904d" providerId="ADAL" clId="{C0FCAB43-8F0B-42DB-AF84-D79FA8E9F846}" dt="2025-09-03T11:10:54.439" v="219" actId="6549"/>
          <ac:spMkLst>
            <pc:docMk/>
            <pc:sldMk cId="3143429285" sldId="262"/>
            <ac:spMk id="3" creationId="{AB929827-2660-651C-630F-5AEE042AA01B}"/>
          </ac:spMkLst>
        </pc:spChg>
      </pc:sldChg>
      <pc:sldChg chg="del">
        <pc:chgData name="Lasse Thorvaldsen" userId="ef528cda-ab17-498a-824a-a3233b61904d" providerId="ADAL" clId="{C0FCAB43-8F0B-42DB-AF84-D79FA8E9F846}" dt="2025-09-03T11:11:49.020" v="224" actId="47"/>
        <pc:sldMkLst>
          <pc:docMk/>
          <pc:sldMk cId="4014337796" sldId="275"/>
        </pc:sldMkLst>
      </pc:sldChg>
      <pc:sldChg chg="del">
        <pc:chgData name="Lasse Thorvaldsen" userId="ef528cda-ab17-498a-824a-a3233b61904d" providerId="ADAL" clId="{C0FCAB43-8F0B-42DB-AF84-D79FA8E9F846}" dt="2025-09-03T11:50:45.789" v="348" actId="47"/>
        <pc:sldMkLst>
          <pc:docMk/>
          <pc:sldMk cId="483318398" sldId="276"/>
        </pc:sldMkLst>
      </pc:sldChg>
      <pc:sldChg chg="add">
        <pc:chgData name="Lasse Thorvaldsen" userId="ef528cda-ab17-498a-824a-a3233b61904d" providerId="ADAL" clId="{C0FCAB43-8F0B-42DB-AF84-D79FA8E9F846}" dt="2025-09-03T11:10:42.495" v="217"/>
        <pc:sldMkLst>
          <pc:docMk/>
          <pc:sldMk cId="2550077709" sldId="277"/>
        </pc:sldMkLst>
      </pc:sldChg>
      <pc:sldChg chg="del">
        <pc:chgData name="Lasse Thorvaldsen" userId="ef528cda-ab17-498a-824a-a3233b61904d" providerId="ADAL" clId="{C0FCAB43-8F0B-42DB-AF84-D79FA8E9F846}" dt="2025-09-03T11:11:30.972" v="222" actId="47"/>
        <pc:sldMkLst>
          <pc:docMk/>
          <pc:sldMk cId="157060855" sldId="281"/>
        </pc:sldMkLst>
      </pc:sldChg>
      <pc:sldChg chg="modSp mod">
        <pc:chgData name="Lasse Thorvaldsen" userId="ef528cda-ab17-498a-824a-a3233b61904d" providerId="ADAL" clId="{C0FCAB43-8F0B-42DB-AF84-D79FA8E9F846}" dt="2025-09-03T11:07:24.963" v="212" actId="20577"/>
        <pc:sldMkLst>
          <pc:docMk/>
          <pc:sldMk cId="436980717" sldId="282"/>
        </pc:sldMkLst>
        <pc:graphicFrameChg chg="mod modGraphic">
          <ac:chgData name="Lasse Thorvaldsen" userId="ef528cda-ab17-498a-824a-a3233b61904d" providerId="ADAL" clId="{C0FCAB43-8F0B-42DB-AF84-D79FA8E9F846}" dt="2025-09-03T11:07:24.963" v="212" actId="20577"/>
          <ac:graphicFrameMkLst>
            <pc:docMk/>
            <pc:sldMk cId="436980717" sldId="282"/>
            <ac:graphicFrameMk id="6" creationId="{EB0AFA95-47D8-0EB4-D0BD-5812CF0CC62B}"/>
          </ac:graphicFrameMkLst>
        </pc:graphicFrameChg>
      </pc:sldChg>
      <pc:sldChg chg="modSp mod">
        <pc:chgData name="Lasse Thorvaldsen" userId="ef528cda-ab17-498a-824a-a3233b61904d" providerId="ADAL" clId="{C0FCAB43-8F0B-42DB-AF84-D79FA8E9F846}" dt="2025-09-03T11:56:09.011" v="519" actId="20577"/>
        <pc:sldMkLst>
          <pc:docMk/>
          <pc:sldMk cId="555632112" sldId="283"/>
        </pc:sldMkLst>
        <pc:spChg chg="mod">
          <ac:chgData name="Lasse Thorvaldsen" userId="ef528cda-ab17-498a-824a-a3233b61904d" providerId="ADAL" clId="{C0FCAB43-8F0B-42DB-AF84-D79FA8E9F846}" dt="2025-09-03T11:56:09.011" v="519" actId="20577"/>
          <ac:spMkLst>
            <pc:docMk/>
            <pc:sldMk cId="555632112" sldId="283"/>
            <ac:spMk id="3" creationId="{93DFE59D-F085-C519-2B23-5543C4C35843}"/>
          </ac:spMkLst>
        </pc:spChg>
      </pc:sldChg>
      <pc:sldChg chg="modSp mod">
        <pc:chgData name="Lasse Thorvaldsen" userId="ef528cda-ab17-498a-824a-a3233b61904d" providerId="ADAL" clId="{C0FCAB43-8F0B-42DB-AF84-D79FA8E9F846}" dt="2025-09-03T11:52:04.829" v="363" actId="20577"/>
        <pc:sldMkLst>
          <pc:docMk/>
          <pc:sldMk cId="1180309324" sldId="284"/>
        </pc:sldMkLst>
        <pc:spChg chg="mod">
          <ac:chgData name="Lasse Thorvaldsen" userId="ef528cda-ab17-498a-824a-a3233b61904d" providerId="ADAL" clId="{C0FCAB43-8F0B-42DB-AF84-D79FA8E9F846}" dt="2025-09-03T11:52:04.829" v="363" actId="20577"/>
          <ac:spMkLst>
            <pc:docMk/>
            <pc:sldMk cId="1180309324" sldId="284"/>
            <ac:spMk id="3" creationId="{FFFFAC94-32F7-0021-7EEB-BCCB3DD673ED}"/>
          </ac:spMkLst>
        </pc:spChg>
      </pc:sldChg>
      <pc:sldChg chg="ord">
        <pc:chgData name="Lasse Thorvaldsen" userId="ef528cda-ab17-498a-824a-a3233b61904d" providerId="ADAL" clId="{C0FCAB43-8F0B-42DB-AF84-D79FA8E9F846}" dt="2025-09-03T11:53:07.109" v="365"/>
        <pc:sldMkLst>
          <pc:docMk/>
          <pc:sldMk cId="157070825" sldId="285"/>
        </pc:sldMkLst>
      </pc:sldChg>
      <pc:sldChg chg="del">
        <pc:chgData name="Lasse Thorvaldsen" userId="ef528cda-ab17-498a-824a-a3233b61904d" providerId="ADAL" clId="{C0FCAB43-8F0B-42DB-AF84-D79FA8E9F846}" dt="2025-09-03T11:57:29.036" v="520" actId="47"/>
        <pc:sldMkLst>
          <pc:docMk/>
          <pc:sldMk cId="805765875" sldId="286"/>
        </pc:sldMkLst>
      </pc:sldChg>
      <pc:sldChg chg="modSp mod">
        <pc:chgData name="Lasse Thorvaldsen" userId="ef528cda-ab17-498a-824a-a3233b61904d" providerId="ADAL" clId="{C0FCAB43-8F0B-42DB-AF84-D79FA8E9F846}" dt="2025-09-03T11:48:26.714" v="347" actId="27636"/>
        <pc:sldMkLst>
          <pc:docMk/>
          <pc:sldMk cId="3655145302" sldId="287"/>
        </pc:sldMkLst>
        <pc:spChg chg="mod">
          <ac:chgData name="Lasse Thorvaldsen" userId="ef528cda-ab17-498a-824a-a3233b61904d" providerId="ADAL" clId="{C0FCAB43-8F0B-42DB-AF84-D79FA8E9F846}" dt="2025-09-03T11:48:26.714" v="347" actId="27636"/>
          <ac:spMkLst>
            <pc:docMk/>
            <pc:sldMk cId="3655145302" sldId="287"/>
            <ac:spMk id="3" creationId="{747BA28E-F189-E198-E283-BECCEE03846A}"/>
          </ac:spMkLst>
        </pc:spChg>
      </pc:sldChg>
      <pc:sldChg chg="modSp mod">
        <pc:chgData name="Lasse Thorvaldsen" userId="ef528cda-ab17-498a-824a-a3233b61904d" providerId="ADAL" clId="{C0FCAB43-8F0B-42DB-AF84-D79FA8E9F846}" dt="2025-09-03T11:09:26.888" v="216" actId="20577"/>
        <pc:sldMkLst>
          <pc:docMk/>
          <pc:sldMk cId="2396022460" sldId="288"/>
        </pc:sldMkLst>
        <pc:spChg chg="mod">
          <ac:chgData name="Lasse Thorvaldsen" userId="ef528cda-ab17-498a-824a-a3233b61904d" providerId="ADAL" clId="{C0FCAB43-8F0B-42DB-AF84-D79FA8E9F846}" dt="2025-09-03T11:09:26.888" v="216" actId="20577"/>
          <ac:spMkLst>
            <pc:docMk/>
            <pc:sldMk cId="2396022460" sldId="288"/>
            <ac:spMk id="3" creationId="{F80FA216-B082-B868-7905-F06ADFB454D0}"/>
          </ac:spMkLst>
        </pc:spChg>
      </pc:sldChg>
      <pc:sldChg chg="add">
        <pc:chgData name="Lasse Thorvaldsen" userId="ef528cda-ab17-498a-824a-a3233b61904d" providerId="ADAL" clId="{C0FCAB43-8F0B-42DB-AF84-D79FA8E9F846}" dt="2025-09-03T11:11:24.166" v="221"/>
        <pc:sldMkLst>
          <pc:docMk/>
          <pc:sldMk cId="2357395367" sldId="289"/>
        </pc:sldMkLst>
      </pc:sldChg>
      <pc:sldChg chg="add">
        <pc:chgData name="Lasse Thorvaldsen" userId="ef528cda-ab17-498a-824a-a3233b61904d" providerId="ADAL" clId="{C0FCAB43-8F0B-42DB-AF84-D79FA8E9F846}" dt="2025-09-03T11:11:44.677" v="223"/>
        <pc:sldMkLst>
          <pc:docMk/>
          <pc:sldMk cId="2160811898" sldId="290"/>
        </pc:sldMkLst>
      </pc:sldChg>
      <pc:sldChg chg="add">
        <pc:chgData name="Lasse Thorvaldsen" userId="ef528cda-ab17-498a-824a-a3233b61904d" providerId="ADAL" clId="{C0FCAB43-8F0B-42DB-AF84-D79FA8E9F846}" dt="2025-09-03T11:40:49.538" v="232"/>
        <pc:sldMkLst>
          <pc:docMk/>
          <pc:sldMk cId="1040952740" sldId="292"/>
        </pc:sldMkLst>
      </pc:sldChg>
      <pc:sldChg chg="add setBg">
        <pc:chgData name="Lasse Thorvaldsen" userId="ef528cda-ab17-498a-824a-a3233b61904d" providerId="ADAL" clId="{C0FCAB43-8F0B-42DB-AF84-D79FA8E9F846}" dt="2025-09-03T11:12:22.118" v="225"/>
        <pc:sldMkLst>
          <pc:docMk/>
          <pc:sldMk cId="2555584533" sldId="294"/>
        </pc:sldMkLst>
      </pc:sldChg>
      <pc:sldChg chg="addSp delSp modSp add mod">
        <pc:chgData name="Lasse Thorvaldsen" userId="ef528cda-ab17-498a-824a-a3233b61904d" providerId="ADAL" clId="{C0FCAB43-8F0B-42DB-AF84-D79FA8E9F846}" dt="2025-09-03T11:40:24.582" v="231" actId="122"/>
        <pc:sldMkLst>
          <pc:docMk/>
          <pc:sldMk cId="2450440159" sldId="295"/>
        </pc:sldMkLst>
        <pc:spChg chg="mod">
          <ac:chgData name="Lasse Thorvaldsen" userId="ef528cda-ab17-498a-824a-a3233b61904d" providerId="ADAL" clId="{C0FCAB43-8F0B-42DB-AF84-D79FA8E9F846}" dt="2025-09-03T11:40:24.582" v="231" actId="122"/>
          <ac:spMkLst>
            <pc:docMk/>
            <pc:sldMk cId="2450440159" sldId="295"/>
            <ac:spMk id="2" creationId="{934D1B21-CA35-9A63-9ECB-B09F8B9B2185}"/>
          </ac:spMkLst>
        </pc:spChg>
        <pc:spChg chg="add del mod">
          <ac:chgData name="Lasse Thorvaldsen" userId="ef528cda-ab17-498a-824a-a3233b61904d" providerId="ADAL" clId="{C0FCAB43-8F0B-42DB-AF84-D79FA8E9F846}" dt="2025-09-03T11:40:07.520" v="229"/>
          <ac:spMkLst>
            <pc:docMk/>
            <pc:sldMk cId="2450440159" sldId="295"/>
            <ac:spMk id="6" creationId="{E4A87055-7765-BC88-FFFF-E3FF8C6BAB0C}"/>
          </ac:spMkLst>
        </pc:spChg>
        <pc:picChg chg="add mod ord">
          <ac:chgData name="Lasse Thorvaldsen" userId="ef528cda-ab17-498a-824a-a3233b61904d" providerId="ADAL" clId="{C0FCAB43-8F0B-42DB-AF84-D79FA8E9F846}" dt="2025-09-03T11:40:13.777" v="230" actId="26606"/>
          <ac:picMkLst>
            <pc:docMk/>
            <pc:sldMk cId="2450440159" sldId="295"/>
            <ac:picMk id="7" creationId="{FBC36DEE-A676-6E38-00F6-477E454F8B96}"/>
          </ac:picMkLst>
        </pc:picChg>
        <pc:picChg chg="del">
          <ac:chgData name="Lasse Thorvaldsen" userId="ef528cda-ab17-498a-824a-a3233b61904d" providerId="ADAL" clId="{C0FCAB43-8F0B-42DB-AF84-D79FA8E9F846}" dt="2025-09-03T11:39:05.719" v="227" actId="478"/>
          <ac:picMkLst>
            <pc:docMk/>
            <pc:sldMk cId="2450440159" sldId="295"/>
            <ac:picMk id="1026" creationId="{1EF3D1A9-17F1-4A00-EE53-E985F9D53016}"/>
          </ac:picMkLst>
        </pc:picChg>
      </pc:sldChg>
      <pc:sldChg chg="add">
        <pc:chgData name="Lasse Thorvaldsen" userId="ef528cda-ab17-498a-824a-a3233b61904d" providerId="ADAL" clId="{C0FCAB43-8F0B-42DB-AF84-D79FA8E9F846}" dt="2025-09-03T11:41:05.489" v="233"/>
        <pc:sldMkLst>
          <pc:docMk/>
          <pc:sldMk cId="2253443881" sldId="296"/>
        </pc:sldMkLst>
      </pc:sldChg>
      <pc:sldChg chg="add">
        <pc:chgData name="Lasse Thorvaldsen" userId="ef528cda-ab17-498a-824a-a3233b61904d" providerId="ADAL" clId="{C0FCAB43-8F0B-42DB-AF84-D79FA8E9F846}" dt="2025-09-03T11:42:28.060" v="234"/>
        <pc:sldMkLst>
          <pc:docMk/>
          <pc:sldMk cId="2637859731" sldId="297"/>
        </pc:sldMkLst>
      </pc:sldChg>
      <pc:sldChg chg="addSp delSp modSp new mod">
        <pc:chgData name="Lasse Thorvaldsen" userId="ef528cda-ab17-498a-824a-a3233b61904d" providerId="ADAL" clId="{C0FCAB43-8F0B-42DB-AF84-D79FA8E9F846}" dt="2025-09-03T11:44:50.021" v="269" actId="122"/>
        <pc:sldMkLst>
          <pc:docMk/>
          <pc:sldMk cId="3179453204" sldId="298"/>
        </pc:sldMkLst>
        <pc:spChg chg="add del">
          <ac:chgData name="Lasse Thorvaldsen" userId="ef528cda-ab17-498a-824a-a3233b61904d" providerId="ADAL" clId="{C0FCAB43-8F0B-42DB-AF84-D79FA8E9F846}" dt="2025-09-03T11:44:23.132" v="245" actId="26606"/>
          <ac:spMkLst>
            <pc:docMk/>
            <pc:sldMk cId="3179453204" sldId="298"/>
            <ac:spMk id="2" creationId="{A09B527B-9A07-8D81-9B5D-640DF998CA7E}"/>
          </ac:spMkLst>
        </pc:spChg>
        <pc:spChg chg="del mod">
          <ac:chgData name="Lasse Thorvaldsen" userId="ef528cda-ab17-498a-824a-a3233b61904d" providerId="ADAL" clId="{C0FCAB43-8F0B-42DB-AF84-D79FA8E9F846}" dt="2025-09-03T11:44:05.094" v="242"/>
          <ac:spMkLst>
            <pc:docMk/>
            <pc:sldMk cId="3179453204" sldId="298"/>
            <ac:spMk id="3" creationId="{68048592-E742-D216-6FE7-55E457D2DD30}"/>
          </ac:spMkLst>
        </pc:spChg>
        <pc:spChg chg="mod">
          <ac:chgData name="Lasse Thorvaldsen" userId="ef528cda-ab17-498a-824a-a3233b61904d" providerId="ADAL" clId="{C0FCAB43-8F0B-42DB-AF84-D79FA8E9F846}" dt="2025-09-03T11:44:23.132" v="245" actId="26606"/>
          <ac:spMkLst>
            <pc:docMk/>
            <pc:sldMk cId="3179453204" sldId="298"/>
            <ac:spMk id="4" creationId="{82B99887-B065-2907-0404-3117F92AC361}"/>
          </ac:spMkLst>
        </pc:spChg>
        <pc:spChg chg="mod">
          <ac:chgData name="Lasse Thorvaldsen" userId="ef528cda-ab17-498a-824a-a3233b61904d" providerId="ADAL" clId="{C0FCAB43-8F0B-42DB-AF84-D79FA8E9F846}" dt="2025-09-03T11:44:23.132" v="245" actId="26606"/>
          <ac:spMkLst>
            <pc:docMk/>
            <pc:sldMk cId="3179453204" sldId="298"/>
            <ac:spMk id="5" creationId="{62821C20-4F2A-C591-1AED-884627417B16}"/>
          </ac:spMkLst>
        </pc:spChg>
        <pc:spChg chg="add del">
          <ac:chgData name="Lasse Thorvaldsen" userId="ef528cda-ab17-498a-824a-a3233b61904d" providerId="ADAL" clId="{C0FCAB43-8F0B-42DB-AF84-D79FA8E9F846}" dt="2025-09-03T11:44:23.128" v="244" actId="26606"/>
          <ac:spMkLst>
            <pc:docMk/>
            <pc:sldMk cId="3179453204" sldId="298"/>
            <ac:spMk id="2055" creationId="{C50374E9-1A5A-E59A-623A-04A3777BBDEE}"/>
          </ac:spMkLst>
        </pc:spChg>
        <pc:spChg chg="add mod">
          <ac:chgData name="Lasse Thorvaldsen" userId="ef528cda-ab17-498a-824a-a3233b61904d" providerId="ADAL" clId="{C0FCAB43-8F0B-42DB-AF84-D79FA8E9F846}" dt="2025-09-03T11:44:50.021" v="269" actId="122"/>
          <ac:spMkLst>
            <pc:docMk/>
            <pc:sldMk cId="3179453204" sldId="298"/>
            <ac:spMk id="2057" creationId="{618C69AA-D2E2-5A44-161C-4D2952D8BCB4}"/>
          </ac:spMkLst>
        </pc:spChg>
        <pc:picChg chg="add mod ord">
          <ac:chgData name="Lasse Thorvaldsen" userId="ef528cda-ab17-498a-824a-a3233b61904d" providerId="ADAL" clId="{C0FCAB43-8F0B-42DB-AF84-D79FA8E9F846}" dt="2025-09-03T11:44:23.132" v="245" actId="26606"/>
          <ac:picMkLst>
            <pc:docMk/>
            <pc:sldMk cId="3179453204" sldId="298"/>
            <ac:picMk id="2050" creationId="{66798709-36EB-2DF0-462A-1F5E6DC1DA05}"/>
          </ac:picMkLst>
        </pc:picChg>
      </pc:sldChg>
      <pc:sldChg chg="add del">
        <pc:chgData name="Lasse Thorvaldsen" userId="ef528cda-ab17-498a-824a-a3233b61904d" providerId="ADAL" clId="{C0FCAB43-8F0B-42DB-AF84-D79FA8E9F846}" dt="2025-09-03T11:43:34.732" v="241" actId="47"/>
        <pc:sldMkLst>
          <pc:docMk/>
          <pc:sldMk cId="1074081013" sldId="299"/>
        </pc:sldMkLst>
      </pc:sldChg>
    </pc:docChg>
  </pc:docChgLst>
  <pc:docChgLst>
    <pc:chgData name="Lasse Thorvaldsen" userId="S::lassetho@ofk.no::ef528cda-ab17-498a-824a-a3233b61904d" providerId="AD" clId="Web-{3410DCFF-9AF3-4D9C-A23C-A45507031904}"/>
    <pc:docChg chg="modSld">
      <pc:chgData name="Lasse Thorvaldsen" userId="S::lassetho@ofk.no::ef528cda-ab17-498a-824a-a3233b61904d" providerId="AD" clId="Web-{3410DCFF-9AF3-4D9C-A23C-A45507031904}" dt="2025-09-04T11:23:05.706" v="4"/>
      <pc:docMkLst>
        <pc:docMk/>
      </pc:docMkLst>
      <pc:sldChg chg="modSp">
        <pc:chgData name="Lasse Thorvaldsen" userId="S::lassetho@ofk.no::ef528cda-ab17-498a-824a-a3233b61904d" providerId="AD" clId="Web-{3410DCFF-9AF3-4D9C-A23C-A45507031904}" dt="2025-09-04T11:23:05.706" v="4"/>
        <pc:sldMkLst>
          <pc:docMk/>
          <pc:sldMk cId="436980717" sldId="282"/>
        </pc:sldMkLst>
        <pc:graphicFrameChg chg="mod modGraphic">
          <ac:chgData name="Lasse Thorvaldsen" userId="S::lassetho@ofk.no::ef528cda-ab17-498a-824a-a3233b61904d" providerId="AD" clId="Web-{3410DCFF-9AF3-4D9C-A23C-A45507031904}" dt="2025-09-04T11:23:05.706" v="4"/>
          <ac:graphicFrameMkLst>
            <pc:docMk/>
            <pc:sldMk cId="436980717" sldId="282"/>
            <ac:graphicFrameMk id="6" creationId="{EB0AFA95-47D8-0EB4-D0BD-5812CF0CC62B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6F4CDA-6F65-4769-B752-CE1280E7FF1C}" type="datetimeFigureOut">
              <a:rPr lang="nb-NO" smtClean="0"/>
              <a:t>04.09.2025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C2B297-7240-46A7-9939-254648BAE35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62061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Fin skolestart. God stemning. Mye informasjon. Skape gode klassemiljøer. Si ifra hvis det er noe. Her hilser vi på hverandre. Skolen i utvikling – en annen skole nå enn da dere evt. gikk her.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2B297-7240-46A7-9939-254648BAE352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706246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2B297-7240-46A7-9939-254648BAE352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27920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EC8FCC0-B69D-BD63-B025-A91911DB65FA}"/>
              </a:ext>
            </a:extLst>
          </p:cNvPr>
          <p:cNvSpPr/>
          <p:nvPr/>
        </p:nvSpPr>
        <p:spPr>
          <a:xfrm>
            <a:off x="0" y="-6566"/>
            <a:ext cx="12192000" cy="6864566"/>
          </a:xfrm>
          <a:prstGeom prst="rect">
            <a:avLst/>
          </a:prstGeom>
          <a:solidFill>
            <a:srgbClr val="EE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25FB16F1-1EE8-4D3B-88A2-A493557A13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1992702"/>
            <a:ext cx="10515601" cy="2115784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6256FE78-5F53-46CA-9941-9ADDB62161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9" y="4200560"/>
            <a:ext cx="10515601" cy="138559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ECF3C85-6C0C-45C2-8DDB-743694BB8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305563C-0548-45D8-8C5C-60DCCC7AF1AE}" type="datetime1">
              <a:rPr lang="nb-NO" smtClean="0"/>
              <a:t>04.09.2025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6F66373-3B7B-4945-868B-05809A950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r>
              <a:rPr lang="nb-NO"/>
              <a:t>Lærelyst for livet; det beste i hver enkelt.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EF2FE77-5F61-4B30-AF9D-2B98FEEE2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A2ECF2B-E376-E448-A04C-0BB1DC6D8734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79D8D7F0-1D84-43E4-9017-E12DE83F68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9724" y="680921"/>
            <a:ext cx="4327480" cy="746761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3FFD1BEB-BBCE-AA3F-D10C-995AD64FF9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02" t="-1" r="-1" b="-1"/>
          <a:stretch/>
        </p:blipFill>
        <p:spPr>
          <a:xfrm>
            <a:off x="7250428" y="5998428"/>
            <a:ext cx="4114801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9998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9E7F5C5-84A2-452D-A4F4-18E325220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8FB7D057-224F-4DB6-AC96-7117AE1C37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53251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16564CCD-795B-454B-AB0A-D114F9E71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9A80D-B79C-42D8-BBA1-CC9FC4853B5C}" type="datetime1">
              <a:rPr lang="nb-NO" smtClean="0"/>
              <a:t>04.09.2025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C33FC0AB-8656-40E4-858B-E1B34FB59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nb-NO"/>
              <a:t>Lærelyst for livet; det beste i hver enkelt.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D5DEBF97-1FC0-4D5B-85FD-B421103F2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ECF2B-E376-E448-A04C-0BB1DC6D8734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1D3E6DAC-CCCF-4CE2-8091-8CD81CA65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0"/>
            <a:ext cx="7008812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3082171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6334198-4568-488A-88BD-EEE420951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05D93029-CD10-450F-B4B1-31547DB593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ED4D657-277E-430F-AD81-03D6A9354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09C30-7D80-4C67-8843-F33D5EF22A66}" type="datetime1">
              <a:rPr lang="nb-NO" smtClean="0"/>
              <a:t>04.09.2025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F1AA2AE-3FE1-4D65-9C63-D2F1A5FC5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nb-NO"/>
              <a:t>Lærelyst for livet; det beste i hver enkelt.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19F7687-F855-4031-93D1-879D49FA8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ECF2B-E376-E448-A04C-0BB1DC6D8734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634721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887B7BD8-5887-4FF4-B567-EBDCF8FF59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6924D446-5067-4070-9143-D3CBF006DB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224792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F3781F3-6661-475A-8536-46928C328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F716B-5F1C-4FB6-9E1A-EC3FE10B9013}" type="datetime1">
              <a:rPr lang="nb-NO" smtClean="0"/>
              <a:t>04.09.2025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5AD5D99-365A-47E3-8D37-E8EDE3009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nb-NO"/>
              <a:t>Lærelyst for livet; det beste i hver enkelt.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1ECA96E-82E9-4C13-BD84-9E9C0908A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ECF2B-E376-E448-A04C-0BB1DC6D8734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047278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Forside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803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 h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EC8FCC0-B69D-BD63-B025-A91911DB65FA}"/>
              </a:ext>
            </a:extLst>
          </p:cNvPr>
          <p:cNvSpPr/>
          <p:nvPr/>
        </p:nvSpPr>
        <p:spPr>
          <a:xfrm>
            <a:off x="-1" y="-6566"/>
            <a:ext cx="12192000" cy="6864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EF2FE77-5F61-4B30-AF9D-2B98FEEE2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A2ECF2B-E376-E448-A04C-0BB1DC6D8734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25FB16F1-1EE8-4D3B-88A2-A493557A13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1992702"/>
            <a:ext cx="10515601" cy="2115784"/>
          </a:xfr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6256FE78-5F53-46CA-9941-9ADDB62161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9" y="4200560"/>
            <a:ext cx="10515601" cy="138559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ECF3C85-6C0C-45C2-8DDB-743694BB8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7F0EF7B-603D-4D4A-B430-97F60ABD09C8}" type="datetime1">
              <a:rPr lang="nb-NO" smtClean="0"/>
              <a:t>04.09.2025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6F66373-3B7B-4945-868B-05809A950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l"/>
            <a:r>
              <a:rPr lang="nb-NO"/>
              <a:t>Lærelyst for livet; det beste i hver enkelt.</a:t>
            </a: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6671B072-06BC-4C73-FEEC-6C85A9442B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2568" y="5990037"/>
            <a:ext cx="4229100" cy="368300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C1E3AD67-B726-1BC4-EF98-158D779E1F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9724" y="680921"/>
            <a:ext cx="4327480" cy="74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0555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3930DA7-9335-4E46-9D83-420FC8BE5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5CC9872-E4D6-4729-80A2-7FA451248D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5566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14C5C33-0EC6-416F-9FED-B905746D5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49961-18C7-48CF-86AC-CFCBDD6634A3}" type="datetime1">
              <a:rPr lang="nb-NO" smtClean="0"/>
              <a:t>04.09.2025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8E329F5-FA29-4C37-A90C-58A8BB5AD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nb-NO"/>
              <a:t>Lærelyst for livet; det beste i hver enkelt.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8D4DB3E-5BB2-449A-836D-41ECA9D5A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ECF2B-E376-E448-A04C-0BB1DC6D8734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31083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>
            <a:extLst>
              <a:ext uri="{FF2B5EF4-FFF2-40B4-BE49-F238E27FC236}">
                <a16:creationId xmlns:a16="http://schemas.microsoft.com/office/drawing/2014/main" id="{253BC6AD-EF25-4EC4-DF0D-9C5066385E59}"/>
              </a:ext>
            </a:extLst>
          </p:cNvPr>
          <p:cNvSpPr/>
          <p:nvPr/>
        </p:nvSpPr>
        <p:spPr>
          <a:xfrm>
            <a:off x="0" y="-6566"/>
            <a:ext cx="12192000" cy="6864566"/>
          </a:xfrm>
          <a:prstGeom prst="rect">
            <a:avLst/>
          </a:prstGeom>
          <a:solidFill>
            <a:srgbClr val="EE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CDF03F7-47D2-4877-AC0A-7688E621A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F31CA81-E160-44B0-9B09-C692BA6646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99669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3DFEFA9-8ACF-4E16-90FE-BFCB7FCDF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2BB2B2C-D23D-4FBE-97F1-71852A2324A4}" type="datetime1">
              <a:rPr lang="nb-NO" smtClean="0"/>
              <a:t>04.09.2025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DB20001-282F-4522-9EFF-D58281A08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r>
              <a:rPr lang="nb-NO"/>
              <a:t>Lærelyst for livet; det beste i hver enkelt.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3C8F343-FEA5-4C86-82E5-14F874748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A2ECF2B-E376-E448-A04C-0BB1DC6D8734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27287384-B82C-4EFF-97DC-EE21E66816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1559" y="5740797"/>
            <a:ext cx="2733299" cy="471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259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1FFB490-A0CF-49D4-8077-470CDBD42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E36BB0B-C5F9-4A85-A411-E471F454BC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76884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B987532E-3195-4ACC-86DC-E803028436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76884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07F47C6B-B370-4C90-9024-AE409FC2A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256C0-843F-4DE4-A285-B16383C29999}" type="datetime1">
              <a:rPr lang="nb-NO" smtClean="0"/>
              <a:t>04.09.2025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D8C0D8A6-DB8D-4804-96E0-E4C863F97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nb-NO"/>
              <a:t>Lærelyst for livet; det beste i hver enkelt.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584FA741-8081-4331-A638-192B777FC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ECF2B-E376-E448-A04C-0BB1DC6D8734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85489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D09A8A7-6FE4-4DE0-B7AF-582FB71A8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108D989-E242-4369-936D-63DF837E15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AAA7E22A-E1CB-4C22-9E6C-B495F5FBF9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84842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718D5030-0534-4B66-97ED-8F27E3ACCA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2CDC1207-99F2-4870-9FC0-404BEE62E6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84842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72C29777-B62C-40C2-82A1-39E336EA9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C45DF-9860-4F87-B30E-EE97B240ABEE}" type="datetime1">
              <a:rPr lang="nb-NO" smtClean="0"/>
              <a:t>04.09.2025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E74FBCCE-9547-42CE-B859-3D0BA2C9D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nb-NO"/>
              <a:t>Lærelyst for livet; det beste i hver enkelt.</a:t>
            </a:r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84D93BC5-9A96-442F-94F8-7BC7B4E82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ECF2B-E376-E448-A04C-0BB1DC6D8734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24703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7E97353-65B1-45D8-A4A1-9F999D7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5BF752D4-D5C1-4D83-A1B0-D4434A9E8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2D2C5-8348-4EC8-B331-CD05A2CD91DA}" type="datetime1">
              <a:rPr lang="nb-NO" smtClean="0"/>
              <a:t>04.09.2025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7E89A836-AE22-48B2-9FDE-A2E01D97E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nb-NO"/>
              <a:t>Lærelyst for livet; det beste i hver enkelt.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088F98E1-A198-4A85-A1A8-21B230CB3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ECF2B-E376-E448-A04C-0BB1DC6D8734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01280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75E71CAA-387C-408D-AAB9-5A3648D15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7CE67-0DFB-4E3C-8B6A-03F18931B296}" type="datetime1">
              <a:rPr lang="nb-NO" smtClean="0"/>
              <a:t>04.09.2025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F53FCBA4-A28C-462F-919D-93245657F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nb-NO"/>
              <a:t>Lærelyst for livet; det beste i hver enkelt.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EEC3F32E-D2E4-488F-82C3-9767AE879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ECF2B-E376-E448-A04C-0BB1DC6D8734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16514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9A373A2-8227-45DE-A8C5-701023390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5C4FB4E-2108-4131-846B-367FEFC33C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60249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820D9D36-EE8F-45DE-9B91-9D90745558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53251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7DB524CA-745F-4AC4-89A5-11412CA18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F010D-BBE8-4D9A-B6A6-0F1B8626BECD}" type="datetime1">
              <a:rPr lang="nb-NO" smtClean="0"/>
              <a:t>04.09.2025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C508DFA5-DCEB-413C-B6DA-7EE03E9A2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nb-NO"/>
              <a:t>Lærelyst for livet; det beste i hver enkelt.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37D4325A-F722-4DCD-8530-C3211F5A0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ECF2B-E376-E448-A04C-0BB1DC6D8734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58143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73B3E75E-2741-44D0-A59D-CE517F62942A}"/>
              </a:ext>
            </a:extLst>
          </p:cNvPr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C6390C31-2FDB-4F0F-9A34-71F2A5E9A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0148BFB-E633-4D94-BACF-7268B29C9E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768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91620F2-F337-4AA8-A484-6EFDE69D71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b-NO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0E7AB43-2AC7-47F3-8E74-D17312688E16}" type="datetime1">
              <a:rPr lang="nb-NO" smtClean="0"/>
              <a:t>04.09.2025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9A6F4E6-30AC-47DF-AACB-6B620CCC85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nb-NO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l"/>
            <a:r>
              <a:rPr lang="nb-NO"/>
              <a:t>Lærelyst for livet; det beste i hver enkelt.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6E93409-E736-42E8-A73A-F269D95F7D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nb-NO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A2ECF2B-E376-E448-A04C-0BB1DC6D8734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9BEC7C08-E1F3-4914-A31E-848D8ED0CC3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1557" y="5740337"/>
            <a:ext cx="2749223" cy="47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756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 Light" panose="020F0302020204030204" pitchFamily="34" charset="0"/>
        <a:buChar char="‒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Calibri Light" panose="020F0302020204030204" pitchFamily="34" charset="0"/>
        <a:buChar char="‒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Calibri Light" panose="020F0302020204030204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Calibri Light" panose="020F0302020204030204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eksamensplan.udir.no/?eksamensperiode=120" TargetMode="Externa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amordnaopptak.no/info/opptak/opptak-uhg/opptakskvoter/kvote-for-forstegangsvitnemaal.html" TargetMode="External"/><Relationship Id="rId2" Type="http://schemas.openxmlformats.org/officeDocument/2006/relationships/hyperlink" Target="https://lovdata.no/dokument/SF/forskrift/2024-06-03-900/KAPITTEL_3-1-7#%C2%A79-47" TargetMode="Externa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utdanning.no/" TargetMode="Externa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dir.no/eksamen-og-prover/eksamen/ta-fag-som-privatist/" TargetMode="Externa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ofk.no/mysen-vgs/om-skolen/planer-og-strategier/vurdering-for-laring/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4B7E86D-56EE-60A4-B5D1-9FC3D26529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8" y="3200400"/>
            <a:ext cx="10515601" cy="116537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/>
              <a:t>Velkommen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foreldremøte</a:t>
            </a:r>
            <a:r>
              <a:rPr lang="en-US" dirty="0"/>
              <a:t> Vg3 </a:t>
            </a:r>
            <a:br>
              <a:rPr lang="en-US" dirty="0"/>
            </a:br>
            <a:r>
              <a:rPr lang="en-US" dirty="0"/>
              <a:t>4. </a:t>
            </a:r>
            <a:r>
              <a:rPr lang="en-US" dirty="0" err="1"/>
              <a:t>september</a:t>
            </a:r>
            <a:r>
              <a:rPr lang="en-US" dirty="0"/>
              <a:t> 2025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4FDA0796-5C38-4238-DF39-A16FA477DD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9" y="4200560"/>
            <a:ext cx="10515601" cy="1385593"/>
          </a:xfrm>
        </p:spPr>
        <p:txBody>
          <a:bodyPr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1052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Title 1">
            <a:extLst>
              <a:ext uri="{FF2B5EF4-FFF2-40B4-BE49-F238E27FC236}">
                <a16:creationId xmlns:a16="http://schemas.microsoft.com/office/drawing/2014/main" id="{618C69AA-D2E2-5A44-161C-4D2952D8B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dirty="0" err="1"/>
              <a:t>Foreldreinvolvering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  <p:pic>
        <p:nvPicPr>
          <p:cNvPr id="2050" name="Picture 2" descr="What is the role of parents in education? | ACC Blog">
            <a:extLst>
              <a:ext uri="{FF2B5EF4-FFF2-40B4-BE49-F238E27FC236}">
                <a16:creationId xmlns:a16="http://schemas.microsoft.com/office/drawing/2014/main" id="{66798709-36EB-2DF0-462A-1F5E6DC1DA0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17" b="26260"/>
          <a:stretch>
            <a:fillRect/>
          </a:stretch>
        </p:blipFill>
        <p:spPr bwMode="auto">
          <a:xfrm>
            <a:off x="838200" y="1825625"/>
            <a:ext cx="10515600" cy="3755666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82B99887-B065-2907-0404-3117F92AC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anchor="ctr">
            <a:normAutofit/>
          </a:bodyPr>
          <a:lstStyle/>
          <a:p>
            <a:pPr algn="l">
              <a:spcAft>
                <a:spcPts val="600"/>
              </a:spcAft>
            </a:pPr>
            <a:r>
              <a:rPr lang="nb-NO"/>
              <a:t>Lærelyst for livet; det beste i hver enkelt.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62821C20-4F2A-C591-1AED-884627417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7A2ECF2B-E376-E448-A04C-0BB1DC6D8734}" type="slidenum">
              <a:rPr lang="nb-NO" smtClean="0"/>
              <a:pPr>
                <a:spcAft>
                  <a:spcPts val="600"/>
                </a:spcAft>
              </a:pPr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794532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68AEDBC-67EA-F563-2641-A4DF0255B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pPr algn="ctr"/>
            <a:r>
              <a:rPr lang="nb-NO"/>
              <a:t>Forebyggende arbeid</a:t>
            </a:r>
          </a:p>
        </p:txBody>
      </p:sp>
      <p:pic>
        <p:nvPicPr>
          <p:cNvPr id="3074" name="Picture 2" descr="Dette blir politiets nye biler">
            <a:extLst>
              <a:ext uri="{FF2B5EF4-FFF2-40B4-BE49-F238E27FC236}">
                <a16:creationId xmlns:a16="http://schemas.microsoft.com/office/drawing/2014/main" id="{1599B9BD-F928-708E-9C03-8AAF6B21B12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38" b="22756"/>
          <a:stretch>
            <a:fillRect/>
          </a:stretch>
        </p:blipFill>
        <p:spPr bwMode="auto">
          <a:xfrm>
            <a:off x="838200" y="1825625"/>
            <a:ext cx="10515600" cy="3755666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FB1905C8-F965-E047-EBB8-DD5C96453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anchor="ctr">
            <a:normAutofit/>
          </a:bodyPr>
          <a:lstStyle/>
          <a:p>
            <a:pPr algn="l">
              <a:spcAft>
                <a:spcPts val="600"/>
              </a:spcAft>
            </a:pPr>
            <a:r>
              <a:rPr lang="nb-NO"/>
              <a:t>Lærelyst for livet; det beste i hver enkelt.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18D9C222-6552-E359-7C73-17450AC95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7A2ECF2B-E376-E448-A04C-0BB1DC6D8734}" type="slidenum">
              <a:rPr lang="nb-NO" smtClean="0"/>
              <a:pPr>
                <a:spcAft>
                  <a:spcPts val="600"/>
                </a:spcAft>
              </a:pPr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378597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0DC3C8F-4D08-4A38-37E8-9F3281EFD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/>
              <a:t>Eksamen (kommer tidlig)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47BA28E-F189-E198-E283-BECCEE0384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b-NO" dirty="0"/>
              <a:t>Trekk til sentralt gitt skriftlig eksamen 28.04 kl. 09.00.</a:t>
            </a:r>
          </a:p>
          <a:p>
            <a:pPr marL="0" indent="0">
              <a:buNone/>
            </a:pPr>
            <a:r>
              <a:rPr lang="nb-NO" dirty="0"/>
              <a:t>(Norsk for alle + 2 som trekkes)</a:t>
            </a:r>
          </a:p>
          <a:p>
            <a:pPr marL="0" indent="0">
              <a:buNone/>
            </a:pPr>
            <a:r>
              <a:rPr lang="nb-NO" dirty="0"/>
              <a:t>Eksamensperioden er fra 4. mai til 21. mai. 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Deretter kommer muntlig fra 28. mai til 12. juni.</a:t>
            </a:r>
          </a:p>
          <a:p>
            <a:pPr marL="0" indent="0">
              <a:buNone/>
            </a:pPr>
            <a:r>
              <a:rPr lang="nb-NO" dirty="0"/>
              <a:t>(Ett fag trekkes)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 err="1">
                <a:hlinkClick r:id="rId2"/>
              </a:rPr>
              <a:t>Udir</a:t>
            </a:r>
            <a:r>
              <a:rPr lang="nb-NO" dirty="0">
                <a:hlinkClick r:id="rId2"/>
              </a:rPr>
              <a:t> - Eksamensplan</a:t>
            </a:r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323D4CAD-9646-3D86-0702-4FDBFD6B2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nb-NO"/>
              <a:t>Lærelyst for livet; det beste i hver enkelt.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1F5E8D6D-B9AA-8A7A-EDA0-24524B24E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ECF2B-E376-E448-A04C-0BB1DC6D8734}" type="slidenum">
              <a:rPr lang="nb-NO" smtClean="0"/>
              <a:pPr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551453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CF01319-A7A3-A7B9-9CD0-5DA989515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/>
              <a:t>Vitnemål = studiekompetanse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3DFE59D-F085-C519-2B23-5543C4C358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8410"/>
            <a:ext cx="10515600" cy="4122881"/>
          </a:xfrm>
        </p:spPr>
        <p:txBody>
          <a:bodyPr>
            <a:normAutofit lnSpcReduction="10000"/>
          </a:bodyPr>
          <a:lstStyle/>
          <a:p>
            <a:r>
              <a:rPr lang="nb-NO" altLang="en-US" sz="2400" dirty="0"/>
              <a:t>Krav til </a:t>
            </a:r>
            <a:r>
              <a:rPr lang="nb-NO" altLang="en-US" sz="2400" i="1" dirty="0"/>
              <a:t>førstegangsvitnemål:</a:t>
            </a:r>
            <a:endParaRPr lang="nb-NO" altLang="en-US" sz="2400" dirty="0"/>
          </a:p>
          <a:p>
            <a:pPr lvl="1"/>
            <a:r>
              <a:rPr lang="nb-NO" altLang="en-US" sz="2400" dirty="0"/>
              <a:t>generell studiekompetanse (GENS)</a:t>
            </a:r>
          </a:p>
          <a:p>
            <a:pPr lvl="1"/>
            <a:r>
              <a:rPr lang="nb-NO" altLang="en-US" sz="2400" dirty="0"/>
              <a:t>fullført og bestått videregående opplæring innen 5 år etter oppstart. Se mer </a:t>
            </a:r>
            <a:r>
              <a:rPr lang="nb-NO" altLang="en-US" dirty="0"/>
              <a:t>i § 9-47</a:t>
            </a:r>
            <a:r>
              <a:rPr lang="nb-NO" altLang="en-US" sz="2400" dirty="0"/>
              <a:t> i forskrift:</a:t>
            </a:r>
          </a:p>
          <a:p>
            <a:pPr marL="457200" lvl="1" indent="0">
              <a:buNone/>
            </a:pPr>
            <a:r>
              <a:rPr lang="nn-NO" sz="1800" dirty="0">
                <a:hlinkClick r:id="rId2"/>
              </a:rPr>
              <a:t>Forskrift om grunnskoleopplæringa og den vidaregåande opplæringa (opplæringsforskrifta) - VII. Dokumentasjon i vidaregåande opplæring - Lovdata</a:t>
            </a:r>
            <a:endParaRPr lang="nb-NO" altLang="en-US" sz="1700" dirty="0"/>
          </a:p>
          <a:p>
            <a:pPr marL="0" indent="0">
              <a:buNone/>
            </a:pPr>
            <a:endParaRPr lang="nb-NO" altLang="en-US" sz="2400" dirty="0"/>
          </a:p>
          <a:p>
            <a:r>
              <a:rPr lang="nb-NO" altLang="en-US" sz="2400" dirty="0"/>
              <a:t>Søkere med førstegangsvitnemål konkurrerer i egen kvote – 50 % av studieplassene</a:t>
            </a:r>
          </a:p>
          <a:p>
            <a:pPr lvl="1"/>
            <a:r>
              <a:rPr lang="nb-NO" altLang="en-US" sz="2400" dirty="0"/>
              <a:t>Lavere poenggrenser for inntak innenfor kvoten for førstegangsvitnemål</a:t>
            </a:r>
          </a:p>
          <a:p>
            <a:pPr lvl="1"/>
            <a:r>
              <a:rPr lang="nb-NO" altLang="nb-NO" sz="2400" dirty="0"/>
              <a:t>Alder må være 21 år eller yngre i opptaksåret</a:t>
            </a:r>
          </a:p>
          <a:p>
            <a:pPr lvl="1"/>
            <a:r>
              <a:rPr lang="nn-NO" sz="1700" dirty="0">
                <a:hlinkClick r:id="rId3"/>
              </a:rPr>
              <a:t>Universitet og høgskole - kvote for førstegangsvitnemål - Samordna opptak</a:t>
            </a:r>
            <a:endParaRPr lang="nb-NO" altLang="nb-NO" sz="1700" dirty="0"/>
          </a:p>
          <a:p>
            <a:pPr marL="0" indent="0">
              <a:buNone/>
            </a:pPr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59DC1C43-9C26-469A-D93A-57C1B8D01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nb-NO"/>
              <a:t>Lærelyst for livet; det beste i hver enkelt.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B4DB6D16-B2B4-26FF-E26D-033AB0441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ECF2B-E376-E448-A04C-0BB1DC6D8734}" type="slidenum">
              <a:rPr lang="nb-NO" smtClean="0"/>
              <a:pPr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556321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B9D1E53-81BD-68F2-5F36-D0DED9984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/>
              <a:t>Søke høyere utdanning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9E7745B-35EB-59BA-486A-BB68CB890F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  <a:defRPr/>
            </a:pPr>
            <a:r>
              <a:rPr lang="nb-NO" sz="2800">
                <a:ea typeface="Calibri"/>
                <a:cs typeface="Times New Roman"/>
              </a:rPr>
              <a:t>Frist for å søke er 15. april for de fleste studier. Noen har 1. mars.</a:t>
            </a:r>
          </a:p>
          <a:p>
            <a:pPr marL="0" indent="0">
              <a:buNone/>
              <a:defRPr/>
            </a:pPr>
            <a:endParaRPr lang="nb-NO" sz="2800">
              <a:ea typeface="Calibri"/>
              <a:cs typeface="Times New Roman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nb-NO" sz="2800" u="sng">
                <a:solidFill>
                  <a:srgbClr val="00007F"/>
                </a:solidFill>
                <a:ea typeface="Calibri"/>
                <a:cs typeface="Times New Roman"/>
                <a:hlinkClick r:id="rId2"/>
              </a:rPr>
              <a:t>http://utdanning.no</a:t>
            </a:r>
            <a:endParaRPr lang="nb-NO" sz="2800" u="sng">
              <a:solidFill>
                <a:srgbClr val="00007F"/>
              </a:solidFill>
              <a:ea typeface="Calibri"/>
              <a:cs typeface="Times New Roman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nb-NO" sz="2800">
                <a:ea typeface="Calibri"/>
                <a:cs typeface="Times New Roman"/>
              </a:rPr>
              <a:t>eller ta kontakt med skolens karriereveileder.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nb-NO" sz="2800">
                <a:ea typeface="Calibri"/>
                <a:cs typeface="Times New Roman"/>
              </a:rPr>
              <a:t>Skolen har eget opplegg for karriereveiledning frem til søknadsfrist.</a:t>
            </a:r>
          </a:p>
          <a:p>
            <a:pPr marL="0" indent="0">
              <a:buNone/>
            </a:pPr>
            <a:endParaRPr lang="nb-NO"/>
          </a:p>
          <a:p>
            <a:pPr marL="0" indent="0">
              <a:buNone/>
            </a:pPr>
            <a:r>
              <a:rPr lang="nb-NO"/>
              <a:t>Elevene vil få karriereveiledning på skolen, men det er elevens eget ansvar å søke.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5C7AD531-2B40-B557-6602-886BDF8C1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nb-NO"/>
              <a:t>Lærelyst for livet; det beste i hver enkelt.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476DC47D-0D93-9FA3-8CDD-5878CF491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ECF2B-E376-E448-A04C-0BB1DC6D8734}" type="slidenum">
              <a:rPr lang="nb-NO" smtClean="0"/>
              <a:pPr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70708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EC21C61-BB43-2061-9ADD-B86B2F907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/>
              <a:t>Ta opp fag som privatist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FFFAC94-32F7-0021-7EEB-BCCB3DD673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9374" y="1825625"/>
            <a:ext cx="7620000" cy="314394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nb-NO" sz="2800" u="sng" dirty="0">
              <a:solidFill>
                <a:srgbClr val="0000FF"/>
              </a:solidFill>
              <a:effectLst/>
              <a:latin typeface="Calibri Light" panose="020F0302020204030204" pitchFamily="34" charset="0"/>
              <a:ea typeface="Calibri Light" panose="020F0302020204030204" pitchFamily="34" charset="0"/>
              <a:cs typeface="Times New Roman" panose="02020603050405020304" pitchFamily="18" charset="0"/>
              <a:hlinkClick r:id="rId2"/>
            </a:endParaRPr>
          </a:p>
          <a:p>
            <a:pPr marL="0" indent="0">
              <a:buNone/>
            </a:pPr>
            <a:endParaRPr lang="nb-NO" u="sng" dirty="0">
              <a:solidFill>
                <a:srgbClr val="0000FF"/>
              </a:solidFill>
              <a:latin typeface="Calibri Light" panose="020F0302020204030204" pitchFamily="34" charset="0"/>
              <a:ea typeface="Calibri Light" panose="020F0302020204030204" pitchFamily="34" charset="0"/>
              <a:cs typeface="Times New Roman" panose="02020603050405020304" pitchFamily="18" charset="0"/>
              <a:hlinkClick r:id="rId2"/>
            </a:endParaRPr>
          </a:p>
          <a:p>
            <a:pPr marL="0" indent="0">
              <a:buNone/>
            </a:pPr>
            <a:endParaRPr lang="nb-NO" sz="2800" u="sng" dirty="0">
              <a:solidFill>
                <a:srgbClr val="0000FF"/>
              </a:solidFill>
              <a:effectLst/>
              <a:latin typeface="Calibri Light" panose="020F0302020204030204" pitchFamily="34" charset="0"/>
              <a:ea typeface="Calibri Light" panose="020F0302020204030204" pitchFamily="34" charset="0"/>
              <a:cs typeface="Times New Roman" panose="02020603050405020304" pitchFamily="18" charset="0"/>
              <a:hlinkClick r:id="rId2"/>
            </a:endParaRPr>
          </a:p>
          <a:p>
            <a:pPr marL="0" indent="0" algn="ctr">
              <a:buNone/>
            </a:pPr>
            <a:r>
              <a:rPr lang="nb-NO" sz="3200" u="sng" dirty="0">
                <a:solidFill>
                  <a:srgbClr val="0000FF"/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Times New Roman" panose="02020603050405020304" pitchFamily="18" charset="0"/>
                <a:hlinkClick r:id="rId2"/>
              </a:rPr>
              <a:t>Ta fag som privatist (udir.no</a:t>
            </a:r>
            <a:r>
              <a:rPr lang="nb-NO" sz="1400" u="sng" dirty="0">
                <a:solidFill>
                  <a:srgbClr val="0000FF"/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Times New Roman" panose="02020603050405020304" pitchFamily="18" charset="0"/>
                <a:hlinkClick r:id="rId2"/>
              </a:rPr>
              <a:t>)</a:t>
            </a:r>
            <a:endParaRPr lang="nb-NO" sz="1400" dirty="0">
              <a:effectLst/>
              <a:latin typeface="Calibri Light" panose="020F0302020204030204" pitchFamily="34" charset="0"/>
              <a:ea typeface="Calibri Light" panose="020F03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nb-NO" dirty="0"/>
          </a:p>
          <a:p>
            <a:pPr marL="0" indent="0" algn="ctr">
              <a:buNone/>
            </a:pPr>
            <a:r>
              <a:rPr lang="nb-NO" dirty="0"/>
              <a:t>Hvis mulig lønner det seg å melde seg opp i høst. </a:t>
            </a:r>
          </a:p>
          <a:p>
            <a:pPr marL="0" indent="0" algn="ctr">
              <a:buNone/>
            </a:pPr>
            <a:r>
              <a:rPr lang="nb-NO" dirty="0"/>
              <a:t>Frist 15. september og 1. februar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163848C5-DB1E-268D-7F74-0B08D0018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nb-NO"/>
              <a:t>Lærelyst for livet; det beste i hver enkelt.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C342D6E-178F-C7C9-88BA-4141ECA61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ECF2B-E376-E448-A04C-0BB1DC6D8734}" type="slidenum">
              <a:rPr lang="nb-NO" smtClean="0"/>
              <a:pPr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803093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EDBBFAF-0C61-A1B6-8350-E086640FC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/>
              <a:t>Avslutning for Vg3 til våren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80FA216-B082-B868-7905-F06ADFB454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91787"/>
            <a:ext cx="10515600" cy="32895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b-NO" sz="4000" dirty="0"/>
              <a:t>Onsdag 17. juni 2026 kl. 18.00 i Mysen idrettshall.</a:t>
            </a:r>
          </a:p>
          <a:p>
            <a:pPr marL="0" indent="0" algn="ctr">
              <a:buNone/>
            </a:pPr>
            <a:r>
              <a:rPr lang="nb-NO" sz="4000" dirty="0"/>
              <a:t>Velkommen </a:t>
            </a:r>
            <a:r>
              <a:rPr lang="nb-NO" sz="4000" dirty="0">
                <a:sym typeface="Wingdings" panose="05000000000000000000" pitchFamily="2" charset="2"/>
              </a:rPr>
              <a:t></a:t>
            </a:r>
            <a:endParaRPr lang="nb-NO" sz="4000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0455FB57-BD24-709D-130A-80AAECBAD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nb-NO"/>
              <a:t>Lærelyst for livet; det beste i hver enkelt.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C017FFEF-5FFE-7069-4154-F821884A6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ECF2B-E376-E448-A04C-0BB1DC6D8734}" type="slidenum">
              <a:rPr lang="nb-NO" smtClean="0"/>
              <a:pPr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960224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6968716-BD6B-FD3B-2280-7FCA83985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graphicFrame>
        <p:nvGraphicFramePr>
          <p:cNvPr id="6" name="Plassholder for innhold 5">
            <a:extLst>
              <a:ext uri="{FF2B5EF4-FFF2-40B4-BE49-F238E27FC236}">
                <a16:creationId xmlns:a16="http://schemas.microsoft.com/office/drawing/2014/main" id="{EB0AFA95-47D8-0EB4-D0BD-5812CF0CC62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0790665"/>
              </p:ext>
            </p:extLst>
          </p:nvPr>
        </p:nvGraphicFramePr>
        <p:xfrm>
          <a:off x="2808401" y="0"/>
          <a:ext cx="7173799" cy="63563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7309">
                  <a:extLst>
                    <a:ext uri="{9D8B030D-6E8A-4147-A177-3AD203B41FA5}">
                      <a16:colId xmlns:a16="http://schemas.microsoft.com/office/drawing/2014/main" val="2724958055"/>
                    </a:ext>
                  </a:extLst>
                </a:gridCol>
                <a:gridCol w="5376490">
                  <a:extLst>
                    <a:ext uri="{9D8B030D-6E8A-4147-A177-3AD203B41FA5}">
                      <a16:colId xmlns:a16="http://schemas.microsoft.com/office/drawing/2014/main" val="848586137"/>
                    </a:ext>
                  </a:extLst>
                </a:gridCol>
              </a:tblGrid>
              <a:tr h="709528">
                <a:tc>
                  <a:txBody>
                    <a:bodyPr/>
                    <a:lstStyle/>
                    <a:p>
                      <a:r>
                        <a:rPr lang="nb-NO" sz="2800" dirty="0"/>
                        <a:t>Klasser</a:t>
                      </a:r>
                    </a:p>
                  </a:txBody>
                  <a:tcPr marL="91438" marR="91438" marT="45724" marB="45724"/>
                </a:tc>
                <a:tc>
                  <a:txBody>
                    <a:bodyPr/>
                    <a:lstStyle/>
                    <a:p>
                      <a:r>
                        <a:rPr lang="nb-NO" sz="2800" dirty="0"/>
                        <a:t>Lærer</a:t>
                      </a:r>
                    </a:p>
                  </a:txBody>
                  <a:tcPr marL="91438" marR="91438" marT="45724" marB="45724"/>
                </a:tc>
                <a:extLst>
                  <a:ext uri="{0D108BD9-81ED-4DB2-BD59-A6C34878D82A}">
                    <a16:rowId xmlns:a16="http://schemas.microsoft.com/office/drawing/2014/main" val="426803239"/>
                  </a:ext>
                </a:extLst>
              </a:tr>
              <a:tr h="513347">
                <a:tc>
                  <a:txBody>
                    <a:bodyPr/>
                    <a:lstStyle/>
                    <a:p>
                      <a:r>
                        <a:rPr lang="nb-NO" sz="2400" dirty="0"/>
                        <a:t>3INA</a:t>
                      </a:r>
                    </a:p>
                  </a:txBody>
                  <a:tcPr marL="91438" marR="91438" marT="45724" marB="45724"/>
                </a:tc>
                <a:tc>
                  <a:txBody>
                    <a:bodyPr/>
                    <a:lstStyle/>
                    <a:p>
                      <a:r>
                        <a:rPr lang="nb-NO" sz="2400" dirty="0"/>
                        <a:t>Hege Synøve Kolstad Evensen</a:t>
                      </a:r>
                    </a:p>
                  </a:txBody>
                  <a:tcPr marL="91438" marR="91438" marT="45724" marB="45724"/>
                </a:tc>
                <a:extLst>
                  <a:ext uri="{0D108BD9-81ED-4DB2-BD59-A6C34878D82A}">
                    <a16:rowId xmlns:a16="http://schemas.microsoft.com/office/drawing/2014/main" val="137135645"/>
                  </a:ext>
                </a:extLst>
              </a:tr>
              <a:tr h="513347">
                <a:tc>
                  <a:txBody>
                    <a:bodyPr/>
                    <a:lstStyle/>
                    <a:p>
                      <a:r>
                        <a:rPr lang="nb-NO" sz="2400" dirty="0"/>
                        <a:t>3HEAA</a:t>
                      </a:r>
                    </a:p>
                  </a:txBody>
                  <a:tcPr marL="91438" marR="91438" marT="45724" marB="45724"/>
                </a:tc>
                <a:tc>
                  <a:txBody>
                    <a:bodyPr/>
                    <a:lstStyle/>
                    <a:p>
                      <a:r>
                        <a:rPr lang="nb-NO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Hilde Linjordet</a:t>
                      </a:r>
                      <a:endParaRPr lang="nb-NO" sz="2400" dirty="0"/>
                    </a:p>
                  </a:txBody>
                  <a:tcPr marL="91438" marR="91438" marT="45724" marB="45724"/>
                </a:tc>
                <a:extLst>
                  <a:ext uri="{0D108BD9-81ED-4DB2-BD59-A6C34878D82A}">
                    <a16:rowId xmlns:a16="http://schemas.microsoft.com/office/drawing/2014/main" val="2930686629"/>
                  </a:ext>
                </a:extLst>
              </a:tr>
              <a:tr h="513347">
                <a:tc>
                  <a:txBody>
                    <a:bodyPr/>
                    <a:lstStyle/>
                    <a:p>
                      <a:r>
                        <a:rPr lang="nb-NO" sz="2400" dirty="0"/>
                        <a:t>3HSA</a:t>
                      </a:r>
                    </a:p>
                  </a:txBody>
                  <a:tcPr marL="91438" marR="91438" marT="45724" marB="45724"/>
                </a:tc>
                <a:tc>
                  <a:txBody>
                    <a:bodyPr/>
                    <a:lstStyle/>
                    <a:p>
                      <a:r>
                        <a:rPr lang="nb-NO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Wenche Holstad</a:t>
                      </a:r>
                      <a:endParaRPr lang="nb-NO" sz="2400" dirty="0"/>
                    </a:p>
                  </a:txBody>
                  <a:tcPr marL="91438" marR="91438" marT="45724" marB="45724"/>
                </a:tc>
                <a:extLst>
                  <a:ext uri="{0D108BD9-81ED-4DB2-BD59-A6C34878D82A}">
                    <a16:rowId xmlns:a16="http://schemas.microsoft.com/office/drawing/2014/main" val="4267092316"/>
                  </a:ext>
                </a:extLst>
              </a:tr>
              <a:tr h="513347">
                <a:tc>
                  <a:txBody>
                    <a:bodyPr/>
                    <a:lstStyle/>
                    <a:p>
                      <a:r>
                        <a:rPr lang="nb-NO" sz="2400" dirty="0"/>
                        <a:t>3MKA</a:t>
                      </a:r>
                    </a:p>
                  </a:txBody>
                  <a:tcPr marL="91438" marR="91438" marT="45724" marB="4572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2400" dirty="0"/>
                        <a:t>Randi Strøm Olsen</a:t>
                      </a:r>
                    </a:p>
                  </a:txBody>
                  <a:tcPr marL="91438" marR="91438" marT="45724" marB="45724"/>
                </a:tc>
                <a:extLst>
                  <a:ext uri="{0D108BD9-81ED-4DB2-BD59-A6C34878D82A}">
                    <a16:rowId xmlns:a16="http://schemas.microsoft.com/office/drawing/2014/main" val="3658724159"/>
                  </a:ext>
                </a:extLst>
              </a:tr>
              <a:tr h="513347">
                <a:tc>
                  <a:txBody>
                    <a:bodyPr/>
                    <a:lstStyle/>
                    <a:p>
                      <a:r>
                        <a:rPr lang="nb-NO" sz="2400" dirty="0"/>
                        <a:t>3STA</a:t>
                      </a:r>
                    </a:p>
                  </a:txBody>
                  <a:tcPr marL="91438" marR="91438" marT="45724" marB="4572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2400" dirty="0"/>
                        <a:t>Elin Gjerberg</a:t>
                      </a:r>
                    </a:p>
                  </a:txBody>
                  <a:tcPr marL="91438" marR="91438" marT="45724" marB="45724"/>
                </a:tc>
                <a:extLst>
                  <a:ext uri="{0D108BD9-81ED-4DB2-BD59-A6C34878D82A}">
                    <a16:rowId xmlns:a16="http://schemas.microsoft.com/office/drawing/2014/main" val="2383696921"/>
                  </a:ext>
                </a:extLst>
              </a:tr>
              <a:tr h="513347">
                <a:tc>
                  <a:txBody>
                    <a:bodyPr/>
                    <a:lstStyle/>
                    <a:p>
                      <a:r>
                        <a:rPr lang="nb-NO" sz="2400" dirty="0"/>
                        <a:t>3STB</a:t>
                      </a:r>
                    </a:p>
                  </a:txBody>
                  <a:tcPr marL="91438" marR="91438" marT="45724" marB="45724"/>
                </a:tc>
                <a:tc>
                  <a:txBody>
                    <a:bodyPr/>
                    <a:lstStyle/>
                    <a:p>
                      <a:r>
                        <a:rPr lang="nb-NO" sz="2400" dirty="0"/>
                        <a:t>Maren Sletner Løken</a:t>
                      </a:r>
                    </a:p>
                  </a:txBody>
                  <a:tcPr marL="91438" marR="91438" marT="45724" marB="45724"/>
                </a:tc>
                <a:extLst>
                  <a:ext uri="{0D108BD9-81ED-4DB2-BD59-A6C34878D82A}">
                    <a16:rowId xmlns:a16="http://schemas.microsoft.com/office/drawing/2014/main" val="1454854852"/>
                  </a:ext>
                </a:extLst>
              </a:tr>
              <a:tr h="513347">
                <a:tc>
                  <a:txBody>
                    <a:bodyPr/>
                    <a:lstStyle/>
                    <a:p>
                      <a:r>
                        <a:rPr lang="nb-NO" sz="2400" dirty="0"/>
                        <a:t>3STC</a:t>
                      </a:r>
                    </a:p>
                  </a:txBody>
                  <a:tcPr marL="91438" marR="91438" marT="45724" marB="45724"/>
                </a:tc>
                <a:tc>
                  <a:txBody>
                    <a:bodyPr/>
                    <a:lstStyle/>
                    <a:p>
                      <a:r>
                        <a:rPr lang="nb-NO" sz="2400" dirty="0"/>
                        <a:t>Jens Petter Igland</a:t>
                      </a:r>
                    </a:p>
                  </a:txBody>
                  <a:tcPr marL="91438" marR="91438" marT="45724" marB="45724"/>
                </a:tc>
                <a:extLst>
                  <a:ext uri="{0D108BD9-81ED-4DB2-BD59-A6C34878D82A}">
                    <a16:rowId xmlns:a16="http://schemas.microsoft.com/office/drawing/2014/main" val="2294399977"/>
                  </a:ext>
                </a:extLst>
              </a:tr>
              <a:tr h="513347">
                <a:tc>
                  <a:txBody>
                    <a:bodyPr/>
                    <a:lstStyle/>
                    <a:p>
                      <a:r>
                        <a:rPr lang="nb-NO" sz="2400" dirty="0"/>
                        <a:t>3PBA</a:t>
                      </a:r>
                    </a:p>
                  </a:txBody>
                  <a:tcPr marL="91438" marR="91438" marT="45724" marB="45724"/>
                </a:tc>
                <a:tc>
                  <a:txBody>
                    <a:bodyPr/>
                    <a:lstStyle/>
                    <a:p>
                      <a:r>
                        <a:rPr lang="nb-NO" sz="2400" dirty="0"/>
                        <a:t>Jens Petter Igland</a:t>
                      </a:r>
                    </a:p>
                  </a:txBody>
                  <a:tcPr marL="91438" marR="91438" marT="45724" marB="45724"/>
                </a:tc>
                <a:extLst>
                  <a:ext uri="{0D108BD9-81ED-4DB2-BD59-A6C34878D82A}">
                    <a16:rowId xmlns:a16="http://schemas.microsoft.com/office/drawing/2014/main" val="725955573"/>
                  </a:ext>
                </a:extLst>
              </a:tr>
              <a:tr h="513347">
                <a:tc>
                  <a:txBody>
                    <a:bodyPr/>
                    <a:lstStyle/>
                    <a:p>
                      <a:r>
                        <a:rPr lang="nb-NO" sz="2400" dirty="0"/>
                        <a:t>3PBB</a:t>
                      </a:r>
                    </a:p>
                  </a:txBody>
                  <a:tcPr marL="91438" marR="91438" marT="45724" marB="45724"/>
                </a:tc>
                <a:tc>
                  <a:txBody>
                    <a:bodyPr/>
                    <a:lstStyle/>
                    <a:p>
                      <a:r>
                        <a:rPr lang="nb-NO" sz="2400" dirty="0"/>
                        <a:t>Gry Stivang</a:t>
                      </a:r>
                    </a:p>
                  </a:txBody>
                  <a:tcPr marL="91438" marR="91438" marT="45724" marB="45724"/>
                </a:tc>
                <a:extLst>
                  <a:ext uri="{0D108BD9-81ED-4DB2-BD59-A6C34878D82A}">
                    <a16:rowId xmlns:a16="http://schemas.microsoft.com/office/drawing/2014/main" val="1463272849"/>
                  </a:ext>
                </a:extLst>
              </a:tr>
              <a:tr h="513347">
                <a:tc>
                  <a:txBody>
                    <a:bodyPr/>
                    <a:lstStyle/>
                    <a:p>
                      <a:endParaRPr lang="nb-NO" sz="2400" dirty="0"/>
                    </a:p>
                  </a:txBody>
                  <a:tcPr marL="91438" marR="91438" marT="45724" marB="45724"/>
                </a:tc>
                <a:tc>
                  <a:txBody>
                    <a:bodyPr/>
                    <a:lstStyle/>
                    <a:p>
                      <a:endParaRPr lang="nb-NO" sz="2400" dirty="0"/>
                    </a:p>
                  </a:txBody>
                  <a:tcPr marL="91438" marR="91438" marT="45724" marB="45724"/>
                </a:tc>
                <a:extLst>
                  <a:ext uri="{0D108BD9-81ED-4DB2-BD59-A6C34878D82A}">
                    <a16:rowId xmlns:a16="http://schemas.microsoft.com/office/drawing/2014/main" val="1678873796"/>
                  </a:ext>
                </a:extLst>
              </a:tr>
              <a:tr h="513347">
                <a:tc>
                  <a:txBody>
                    <a:bodyPr/>
                    <a:lstStyle/>
                    <a:p>
                      <a:endParaRPr lang="nb-NO" sz="2400" dirty="0"/>
                    </a:p>
                  </a:txBody>
                  <a:tcPr marL="91438" marR="91438" marT="45724" marB="45724"/>
                </a:tc>
                <a:tc>
                  <a:txBody>
                    <a:bodyPr/>
                    <a:lstStyle/>
                    <a:p>
                      <a:endParaRPr lang="nb-NO" sz="2400" dirty="0"/>
                    </a:p>
                  </a:txBody>
                  <a:tcPr marL="91438" marR="91438" marT="45724" marB="45724"/>
                </a:tc>
                <a:extLst>
                  <a:ext uri="{0D108BD9-81ED-4DB2-BD59-A6C34878D82A}">
                    <a16:rowId xmlns:a16="http://schemas.microsoft.com/office/drawing/2014/main" val="1978695334"/>
                  </a:ext>
                </a:extLst>
              </a:tr>
            </a:tbl>
          </a:graphicData>
        </a:graphic>
      </p:graphicFrame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953CF83C-3024-C2FB-973D-14E561E3D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nb-NO"/>
              <a:t>Lærelyst for livet; det beste i hver enkelt.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F5A83594-FA5C-FD1C-AC9B-3A8F77214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ECF2B-E376-E448-A04C-0BB1DC6D8734}" type="slidenum">
              <a:rPr lang="nb-NO" smtClean="0"/>
              <a:pPr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36980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2987622-829E-58ED-3715-81E20B301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pPr algn="ctr"/>
            <a:r>
              <a:rPr lang="nb-NO"/>
              <a:t>Åpne dører mot verden og framtida.</a:t>
            </a:r>
          </a:p>
        </p:txBody>
      </p:sp>
      <p:pic>
        <p:nvPicPr>
          <p:cNvPr id="7" name="Plassholder for innhold 6" descr="Et bilde som inneholder himmel, utendørs, klær, tre">
            <a:extLst>
              <a:ext uri="{FF2B5EF4-FFF2-40B4-BE49-F238E27FC236}">
                <a16:creationId xmlns:a16="http://schemas.microsoft.com/office/drawing/2014/main" id="{12D354AB-1EB1-7224-D270-C45D567FD0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t="34186" b="18194"/>
          <a:stretch/>
        </p:blipFill>
        <p:spPr>
          <a:xfrm>
            <a:off x="838200" y="1524000"/>
            <a:ext cx="10515600" cy="4057291"/>
          </a:xfrm>
          <a:noFill/>
        </p:spPr>
      </p:pic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AC75F8B6-51FC-0FEA-A8CB-0529E823C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anchor="ctr">
            <a:normAutofit/>
          </a:bodyPr>
          <a:lstStyle/>
          <a:p>
            <a:pPr algn="l">
              <a:spcAft>
                <a:spcPts val="600"/>
              </a:spcAft>
            </a:pPr>
            <a:r>
              <a:rPr lang="nb-NO"/>
              <a:t>Lærelyst for livet; det beste i hver enkelt.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C0DB430B-CFAF-5CF9-5A43-628B35193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7A2ECF2B-E376-E448-A04C-0BB1DC6D8734}" type="slidenum">
              <a:rPr lang="nb-NO" smtClean="0"/>
              <a:pPr>
                <a:spcAft>
                  <a:spcPts val="600"/>
                </a:spcAft>
              </a:pPr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255343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FBB7D17-5E39-A680-AE62-EAD83A7FE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14399"/>
          </a:xfrm>
        </p:spPr>
        <p:txBody>
          <a:bodyPr/>
          <a:lstStyle/>
          <a:p>
            <a:pPr algn="ctr"/>
            <a:r>
              <a:rPr lang="nb-NO"/>
              <a:t>Kap. 12 i forskrift til opplæringsloven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B929827-2660-651C-630F-5AEE042AA0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7009"/>
            <a:ext cx="10515600" cy="33424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nb-NO" b="1">
              <a:solidFill>
                <a:srgbClr val="333333"/>
              </a:solidFill>
              <a:highlight>
                <a:srgbClr val="FFFFFF"/>
              </a:highlight>
              <a:latin typeface="Helvetica" panose="020B0604020202020204" pitchFamily="34" charset="0"/>
            </a:endParaRPr>
          </a:p>
          <a:p>
            <a:pPr marL="0" indent="0">
              <a:buNone/>
            </a:pPr>
            <a:endParaRPr lang="nb-NO" b="1">
              <a:solidFill>
                <a:srgbClr val="333333"/>
              </a:solidFill>
              <a:effectLst/>
              <a:highlight>
                <a:srgbClr val="FFFFFF"/>
              </a:highlight>
              <a:latin typeface="Helvetica" panose="020B0604020202020204" pitchFamily="34" charset="0"/>
              <a:ea typeface="Calibri Light" panose="020F0302020204030204" pitchFamily="34" charset="0"/>
            </a:endParaRPr>
          </a:p>
          <a:p>
            <a:pPr marL="0" indent="0" algn="ctr">
              <a:buNone/>
            </a:pPr>
            <a:r>
              <a:rPr lang="nb-NO" b="1">
                <a:solidFill>
                  <a:srgbClr val="333333"/>
                </a:solidFill>
                <a:highlight>
                  <a:srgbClr val="FFFFFF"/>
                </a:highlight>
                <a:latin typeface="Helvetica" panose="020B0604020202020204" pitchFamily="34" charset="0"/>
              </a:rPr>
              <a:t>Alle elever har rett til et trygt og godt skolemiljø som fremmer helse, inkludering, trivsel og læring.</a:t>
            </a:r>
          </a:p>
          <a:p>
            <a:pPr marL="0" indent="0" algn="ctr">
              <a:buNone/>
            </a:pPr>
            <a:endParaRPr lang="nb-NO" b="1">
              <a:solidFill>
                <a:srgbClr val="333333"/>
              </a:solidFill>
              <a:highlight>
                <a:srgbClr val="FFFFFF"/>
              </a:highlight>
              <a:latin typeface="Helvetica" panose="020B0604020202020204" pitchFamily="34" charset="0"/>
            </a:endParaRPr>
          </a:p>
          <a:p>
            <a:pPr marL="0" indent="0" algn="ctr">
              <a:buNone/>
            </a:pPr>
            <a:r>
              <a:rPr lang="nb-NO" b="1">
                <a:solidFill>
                  <a:srgbClr val="333333"/>
                </a:solidFill>
                <a:highlight>
                  <a:srgbClr val="FFFFFF"/>
                </a:highlight>
                <a:latin typeface="Helvetica" panose="020B0604020202020204" pitchFamily="34" charset="0"/>
              </a:rPr>
              <a:t>Elevtjenesten.</a:t>
            </a:r>
          </a:p>
          <a:p>
            <a:pPr marL="0" indent="0" algn="ctr">
              <a:buNone/>
            </a:pPr>
            <a:endParaRPr lang="nb-NO" b="1">
              <a:solidFill>
                <a:srgbClr val="333333"/>
              </a:solidFill>
              <a:highlight>
                <a:srgbClr val="FFFFFF"/>
              </a:highlight>
              <a:latin typeface="Helvetica" panose="020B0604020202020204" pitchFamily="34" charset="0"/>
            </a:endParaRPr>
          </a:p>
          <a:p>
            <a:pPr marL="0" indent="0" algn="ctr">
              <a:buNone/>
            </a:pPr>
            <a:r>
              <a:rPr lang="nb-NO" b="1">
                <a:solidFill>
                  <a:srgbClr val="333333"/>
                </a:solidFill>
                <a:highlight>
                  <a:srgbClr val="FFFFFF"/>
                </a:highlight>
                <a:latin typeface="Helvetica" panose="020B0604020202020204" pitchFamily="34" charset="0"/>
              </a:rPr>
              <a:t>Lav terskel for kontakt.</a:t>
            </a:r>
          </a:p>
          <a:p>
            <a:pPr marL="0" indent="0">
              <a:buNone/>
            </a:pPr>
            <a:endParaRPr lang="nb-NO" b="1">
              <a:solidFill>
                <a:srgbClr val="333333"/>
              </a:solidFill>
              <a:highlight>
                <a:srgbClr val="FFFFFF"/>
              </a:highlight>
              <a:latin typeface="Helvetica" panose="020B0604020202020204" pitchFamily="34" charset="0"/>
            </a:endParaRP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1FD789F2-DB45-FD0D-E1F8-0BCC076C3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nb-NO"/>
              <a:t>Lærelyst for livet; det beste i hver enkelt.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C5347E6E-D53A-8420-52C6-BBC217389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ECF2B-E376-E448-A04C-0BB1DC6D8734}" type="slidenum">
              <a:rPr lang="nb-NO" smtClean="0"/>
              <a:pPr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57395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C33399E-9F14-918B-1CFB-509A11831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/>
              <a:t>«Nye» fraværsregler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3ADB425-E986-680A-EB08-3FD4C963BB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922" y="1690688"/>
            <a:ext cx="9121877" cy="389060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b-NO">
              <a:hlinkClick r:id="" action="ppaction://noaction"/>
            </a:endParaRPr>
          </a:p>
          <a:p>
            <a:pPr marL="0" indent="0">
              <a:buNone/>
            </a:pPr>
            <a:endParaRPr lang="nb-NO">
              <a:hlinkClick r:id="" action="ppaction://noaction"/>
            </a:endParaRPr>
          </a:p>
          <a:p>
            <a:pPr marL="0" indent="0">
              <a:buNone/>
            </a:pPr>
            <a:endParaRPr lang="nb-NO">
              <a:hlinkClick r:id="" action="ppaction://noaction"/>
            </a:endParaRPr>
          </a:p>
          <a:p>
            <a:pPr marL="0" indent="0">
              <a:buNone/>
            </a:pPr>
            <a:r>
              <a:rPr lang="nb-NO">
                <a:hlinkClick r:id="" action="ppaction://noaction"/>
              </a:rPr>
              <a:t>De nye fraværsreglene - Mysen videregående skole</a:t>
            </a:r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DBC1BACE-8D3C-448B-9A8B-CAF1F55C0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nb-NO"/>
              <a:t>Lærelyst for livet; det beste i hver enkelt.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5845A17E-1DAA-9D38-5A2D-E985282C4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ECF2B-E376-E448-A04C-0BB1DC6D8734}" type="slidenum">
              <a:rPr lang="nb-NO" smtClean="0"/>
              <a:pPr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50077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A346AD5-5C69-D704-4848-F0907E12C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554163"/>
          </a:xfrm>
        </p:spPr>
        <p:txBody>
          <a:bodyPr>
            <a:normAutofit/>
          </a:bodyPr>
          <a:lstStyle/>
          <a:p>
            <a:pPr algn="ctr"/>
            <a:r>
              <a:rPr lang="nb-NO"/>
              <a:t>Vurdering for læring</a:t>
            </a:r>
            <a:br>
              <a:rPr lang="nb-NO"/>
            </a:br>
            <a:r>
              <a:rPr lang="nb-NO" sz="1800">
                <a:hlinkClick r:id="rId2"/>
              </a:rPr>
              <a:t>Vurdering for læring - Mysen videregående skole</a:t>
            </a:r>
            <a:endParaRPr lang="nb-NO" sz="180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5F984249-897B-FC46-516C-56F6D5BD4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nb-NO"/>
              <a:t>Lærelyst for livet; det beste i hver enkelt.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7FF4F9AF-C7EC-ED98-C7E0-8D030AFDB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ECF2B-E376-E448-A04C-0BB1DC6D8734}" type="slidenum">
              <a:rPr lang="nb-NO" smtClean="0"/>
              <a:pPr/>
              <a:t>5</a:t>
            </a:fld>
            <a:endParaRPr lang="nb-NO"/>
          </a:p>
        </p:txBody>
      </p:sp>
      <p:pic>
        <p:nvPicPr>
          <p:cNvPr id="1026" name="Picture 2" descr="Vurdering for læring">
            <a:extLst>
              <a:ext uri="{FF2B5EF4-FFF2-40B4-BE49-F238E27FC236}">
                <a16:creationId xmlns:a16="http://schemas.microsoft.com/office/drawing/2014/main" id="{E81422E9-80B3-81C4-6844-A6708122607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709" y="1346416"/>
            <a:ext cx="8303491" cy="4165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08118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00EC2C-ADEF-3E49-2B80-10826974FD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yddig, tom skolepult">
            <a:extLst>
              <a:ext uri="{FF2B5EF4-FFF2-40B4-BE49-F238E27FC236}">
                <a16:creationId xmlns:a16="http://schemas.microsoft.com/office/drawing/2014/main" id="{2A4C40F3-BCBE-2610-6071-91F702BDF9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573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1A45334C-A29D-C5B4-5493-CCE4AFBD28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87349" y="1200152"/>
            <a:ext cx="6897171" cy="4457696"/>
          </a:xfrm>
        </p:spPr>
        <p:txBody>
          <a:bodyPr anchor="ctr">
            <a:normAutofit fontScale="90000"/>
          </a:bodyPr>
          <a:lstStyle/>
          <a:p>
            <a:r>
              <a:rPr lang="nb-NO" sz="8000">
                <a:solidFill>
                  <a:srgbClr val="FFFFFF"/>
                </a:solidFill>
              </a:rPr>
              <a:t>Vi ønsker å være en dysleksivennlig skole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7EB6CC07-CAEC-7CC5-71A4-19B085E927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9963" y="1200152"/>
            <a:ext cx="2816535" cy="4457696"/>
          </a:xfrm>
        </p:spPr>
        <p:txBody>
          <a:bodyPr anchor="ctr">
            <a:normAutofit/>
          </a:bodyPr>
          <a:lstStyle/>
          <a:p>
            <a:pPr algn="r"/>
            <a:r>
              <a:rPr lang="nb-NO" sz="2800">
                <a:solidFill>
                  <a:srgbClr val="FFFFFF"/>
                </a:solidFill>
              </a:rPr>
              <a:t>Mysens videregående skole ønsker å legge til rette for god læring og mestring for alle!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AC4F2270-D5E0-AC43-3575-FF331A305921}"/>
              </a:ext>
            </a:extLst>
          </p:cNvPr>
          <p:cNvSpPr txBox="1"/>
          <p:nvPr/>
        </p:nvSpPr>
        <p:spPr>
          <a:xfrm>
            <a:off x="1245704" y="5572538"/>
            <a:ext cx="10220362" cy="52322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nb-NO" sz="2800"/>
              <a:t>Dysleksivennlig undervisning er nødvendig for noen, men bra for alle!</a:t>
            </a:r>
            <a:endParaRPr lang="nb-NO" sz="2800">
              <a:ea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25555845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34D1B21-CA35-9A63-9ECB-B09F8B9B2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pPr algn="ctr"/>
            <a:r>
              <a:rPr lang="nb-NO" dirty="0"/>
              <a:t>Avgangsmarkering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FBC36DEE-A676-6E38-00F6-477E454F8B9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60" b="11607"/>
          <a:stretch>
            <a:fillRect/>
          </a:stretch>
        </p:blipFill>
        <p:spPr bwMode="auto">
          <a:xfrm>
            <a:off x="838200" y="1825625"/>
            <a:ext cx="10515600" cy="3755666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904D4D69-8054-DAFF-9254-0770784AC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anchor="ctr">
            <a:normAutofit/>
          </a:bodyPr>
          <a:lstStyle/>
          <a:p>
            <a:pPr algn="l">
              <a:spcAft>
                <a:spcPts val="600"/>
              </a:spcAft>
            </a:pPr>
            <a:r>
              <a:rPr lang="nb-NO"/>
              <a:t>Lærelyst for livet; det beste i hver enkelt.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3D1A7713-4D2F-0AEF-0C0D-EC064AEC7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7A2ECF2B-E376-E448-A04C-0BB1DC6D8734}" type="slidenum">
              <a:rPr lang="nb-NO" smtClean="0"/>
              <a:pPr>
                <a:spcAft>
                  <a:spcPts val="600"/>
                </a:spcAft>
              </a:pPr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504401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CBD0C-CCAF-BCBC-7D6C-1572593A0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nb-NO" sz="3200" b="1">
                <a:ea typeface="Calibri Light"/>
                <a:cs typeface="Calibri Light"/>
              </a:rPr>
              <a:t>Hvorfor endringer i feiringen?</a:t>
            </a:r>
            <a:br>
              <a:rPr lang="nb-NO" sz="3200" b="1">
                <a:ea typeface="Calibri Light"/>
                <a:cs typeface="Calibri Light"/>
              </a:rPr>
            </a:br>
            <a:r>
              <a:rPr lang="nb-NO" sz="3200" b="1">
                <a:ea typeface="Calibri Light"/>
                <a:cs typeface="Calibri Light"/>
              </a:rPr>
              <a:t> </a:t>
            </a:r>
            <a:br>
              <a:rPr lang="nb-NO" sz="3600" b="1">
                <a:ea typeface="Calibri Light"/>
                <a:cs typeface="Calibri Light"/>
              </a:rPr>
            </a:br>
            <a:r>
              <a:rPr lang="nb-NO" sz="2400" b="1">
                <a:ea typeface="Calibri Light"/>
                <a:cs typeface="Calibri Light"/>
              </a:rPr>
              <a:t>Man ønsker å ha en feiring som kommer etter eksamen!</a:t>
            </a:r>
            <a:endParaRPr lang="en-US" sz="24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F6A05C-32CB-111B-6427-FFC5FDCD9A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b-NO" sz="2400" b="1" err="1">
                <a:ea typeface="Calibri Light"/>
                <a:cs typeface="Calibri Light"/>
              </a:rPr>
              <a:t>Ca</a:t>
            </a:r>
            <a:r>
              <a:rPr lang="nb-NO" sz="2400" b="1">
                <a:ea typeface="Calibri Light"/>
                <a:cs typeface="Calibri Light"/>
              </a:rPr>
              <a:t> 3500 avgangselever i Østfold svarer i </a:t>
            </a:r>
            <a:r>
              <a:rPr lang="nb-NO" sz="2400" b="1" err="1">
                <a:ea typeface="Calibri Light"/>
                <a:cs typeface="Calibri Light"/>
              </a:rPr>
              <a:t>UngData</a:t>
            </a:r>
            <a:r>
              <a:rPr lang="nb-NO" sz="2400" b="1">
                <a:ea typeface="Calibri Light"/>
                <a:cs typeface="Calibri Light"/>
              </a:rPr>
              <a:t> undersøkelsen 2025:</a:t>
            </a:r>
          </a:p>
          <a:p>
            <a:r>
              <a:rPr lang="nb-NO" sz="2400">
                <a:ea typeface="Calibri Light"/>
                <a:cs typeface="Calibri Light"/>
              </a:rPr>
              <a:t>24% (854 elever) gruer seg til russetiden</a:t>
            </a:r>
          </a:p>
          <a:p>
            <a:r>
              <a:rPr lang="nb-NO" sz="2400">
                <a:ea typeface="Calibri Light"/>
                <a:cs typeface="Calibri Light"/>
              </a:rPr>
              <a:t>40% (1503 elever) mener at de har medelever som føler seg utestengt </a:t>
            </a:r>
            <a:r>
              <a:rPr lang="nb-NO" sz="2400" err="1">
                <a:ea typeface="Calibri Light"/>
                <a:cs typeface="Calibri Light"/>
              </a:rPr>
              <a:t>pga</a:t>
            </a:r>
            <a:r>
              <a:rPr lang="nb-NO" sz="2400">
                <a:ea typeface="Calibri Light"/>
                <a:cs typeface="Calibri Light"/>
              </a:rPr>
              <a:t> russetiden</a:t>
            </a:r>
          </a:p>
          <a:p>
            <a:r>
              <a:rPr lang="nb-NO" sz="2400">
                <a:ea typeface="Calibri Light"/>
                <a:cs typeface="Calibri Light"/>
              </a:rPr>
              <a:t>17% (522 elever) har følt  seg utestengt </a:t>
            </a:r>
            <a:r>
              <a:rPr lang="nb-NO" sz="2400" err="1">
                <a:ea typeface="Calibri Light"/>
                <a:cs typeface="Calibri Light"/>
              </a:rPr>
              <a:t>pga</a:t>
            </a:r>
            <a:r>
              <a:rPr lang="nb-NO" sz="2400">
                <a:ea typeface="Calibri Light"/>
                <a:cs typeface="Calibri Light"/>
              </a:rPr>
              <a:t> russetiden</a:t>
            </a:r>
          </a:p>
          <a:p>
            <a:r>
              <a:rPr lang="nb-NO" sz="2400">
                <a:ea typeface="Calibri Light"/>
                <a:cs typeface="Calibri Light"/>
              </a:rPr>
              <a:t>27% (874 elever) føler et press på å bruke mer penger enn de har råd til i russefeiringen</a:t>
            </a:r>
          </a:p>
          <a:p>
            <a:r>
              <a:rPr lang="nb-NO" sz="2400">
                <a:ea typeface="Calibri Light"/>
                <a:cs typeface="Calibri Light"/>
              </a:rPr>
              <a:t>35% av avgangselevene ønsker en endring av feiringen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E8187B-7FC6-AFED-1BAD-D05245602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nb-NO"/>
              <a:t>Lærelyst for livet; det beste i hver enkelt.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C5E12C-F47D-D608-9BE9-D1D2C8A7A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ECF2B-E376-E448-A04C-0BB1DC6D8734}" type="slidenum">
              <a:rPr lang="nb-NO" smtClean="0"/>
              <a:pPr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409527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unntekst 1">
            <a:extLst>
              <a:ext uri="{FF2B5EF4-FFF2-40B4-BE49-F238E27FC236}">
                <a16:creationId xmlns:a16="http://schemas.microsoft.com/office/drawing/2014/main" id="{8A9479E2-B925-4C2B-D6C4-FDDF54F6B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nb-NO"/>
              <a:t>Lærelyst for livet; det beste i hver enkelt.</a:t>
            </a: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682891A9-25BD-B484-F750-5CB7ED4CF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ECF2B-E376-E448-A04C-0BB1DC6D8734}" type="slidenum">
              <a:rPr lang="nb-NO" smtClean="0"/>
              <a:pPr/>
              <a:t>9</a:t>
            </a:fld>
            <a:endParaRPr lang="nb-NO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7045F8DB-CC72-5F01-D15D-05300302BD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" y="0"/>
            <a:ext cx="111213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443881"/>
      </p:ext>
    </p:extLst>
  </p:cSld>
  <p:clrMapOvr>
    <a:masterClrMapping/>
  </p:clrMapOvr>
</p:sld>
</file>

<file path=ppt/theme/theme1.xml><?xml version="1.0" encoding="utf-8"?>
<a:theme xmlns:a="http://schemas.openxmlformats.org/drawingml/2006/main" name="Mysen">
  <a:themeElements>
    <a:clrScheme name="Viken">
      <a:dk1>
        <a:sysClr val="windowText" lastClr="000000"/>
      </a:dk1>
      <a:lt1>
        <a:sysClr val="window" lastClr="FFFFFF"/>
      </a:lt1>
      <a:dk2>
        <a:srgbClr val="003B5C"/>
      </a:dk2>
      <a:lt2>
        <a:srgbClr val="0085CA"/>
      </a:lt2>
      <a:accent1>
        <a:srgbClr val="0085CA"/>
      </a:accent1>
      <a:accent2>
        <a:srgbClr val="FF9E1B"/>
      </a:accent2>
      <a:accent3>
        <a:srgbClr val="FF5C39"/>
      </a:accent3>
      <a:accent4>
        <a:srgbClr val="009775"/>
      </a:accent4>
      <a:accent5>
        <a:srgbClr val="99D6EA"/>
      </a:accent5>
      <a:accent6>
        <a:srgbClr val="FBD872"/>
      </a:accent6>
      <a:hlink>
        <a:srgbClr val="0563C1"/>
      </a:hlink>
      <a:folHlink>
        <a:srgbClr val="954F72"/>
      </a:folHlink>
    </a:clrScheme>
    <a:fontScheme name="Viken">
      <a:majorFont>
        <a:latin typeface="Calibri Light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ysen" id="{31E64867-6B93-4752-8D57-1D8FB0557E6E}" vid="{59EBA551-2BED-4C24-B8CF-C0A35683689C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aca7652-bea1-47bc-926b-927e1421ac6e" xsi:nil="true"/>
    <lcf76f155ced4ddcb4097134ff3c332f xmlns="5826d180-fc23-4198-8519-ab17d3842a09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38D5F0D379FCC48AC8722220FA1F4D4" ma:contentTypeVersion="12" ma:contentTypeDescription="Opprett et nytt dokument." ma:contentTypeScope="" ma:versionID="29fcea0e0a60a1376be1d3f8680d882f">
  <xsd:schema xmlns:xsd="http://www.w3.org/2001/XMLSchema" xmlns:xs="http://www.w3.org/2001/XMLSchema" xmlns:p="http://schemas.microsoft.com/office/2006/metadata/properties" xmlns:ns2="5826d180-fc23-4198-8519-ab17d3842a09" xmlns:ns3="5aca7652-bea1-47bc-926b-927e1421ac6e" targetNamespace="http://schemas.microsoft.com/office/2006/metadata/properties" ma:root="true" ma:fieldsID="40e8945437a747eca5aeee1cf81b4d8f" ns2:_="" ns3:_="">
    <xsd:import namespace="5826d180-fc23-4198-8519-ab17d3842a09"/>
    <xsd:import namespace="5aca7652-bea1-47bc-926b-927e1421ac6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26d180-fc23-4198-8519-ab17d3842a0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Bildemerkelapper" ma:readOnly="false" ma:fieldId="{5cf76f15-5ced-4ddc-b409-7134ff3c332f}" ma:taxonomyMulti="true" ma:sspId="96b3b6e6-b8f2-41f1-9b02-b0258b3a8b6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ca7652-bea1-47bc-926b-927e1421ac6e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e93dd468-23ac-48f2-bfd9-df67c031ac2a}" ma:internalName="TaxCatchAll" ma:showField="CatchAllData" ma:web="5aca7652-bea1-47bc-926b-927e1421ac6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CD3BCB4-500E-47AF-A03B-6A8846B03DB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A2671F7-B1AA-4FDD-8744-0F3B72B60F57}">
  <ds:schemaRefs>
    <ds:schemaRef ds:uri="http://schemas.microsoft.com/office/2006/documentManagement/types"/>
    <ds:schemaRef ds:uri="http://schemas.microsoft.com/office/infopath/2007/PartnerControls"/>
    <ds:schemaRef ds:uri="5aca7652-bea1-47bc-926b-927e1421ac6e"/>
    <ds:schemaRef ds:uri="http://purl.org/dc/terms/"/>
    <ds:schemaRef ds:uri="5826d180-fc23-4198-8519-ab17d3842a09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041C671-D9A2-4107-897E-79709D93346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826d180-fc23-4198-8519-ab17d3842a09"/>
    <ds:schemaRef ds:uri="5aca7652-bea1-47bc-926b-927e1421ac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Mysen</Template>
  <TotalTime>0</TotalTime>
  <Words>723</Words>
  <Application>Microsoft Office PowerPoint</Application>
  <PresentationFormat>Widescreen</PresentationFormat>
  <Paragraphs>124</Paragraphs>
  <Slides>17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17</vt:i4>
      </vt:variant>
    </vt:vector>
  </HeadingPairs>
  <TitlesOfParts>
    <vt:vector size="18" baseType="lpstr">
      <vt:lpstr>Mysen</vt:lpstr>
      <vt:lpstr>Velkommen til foreldremøte Vg3  4. september 2025</vt:lpstr>
      <vt:lpstr>Åpne dører mot verden og framtida.</vt:lpstr>
      <vt:lpstr>Kap. 12 i forskrift til opplæringsloven</vt:lpstr>
      <vt:lpstr>«Nye» fraværsregler</vt:lpstr>
      <vt:lpstr>Vurdering for læring Vurdering for læring - Mysen videregående skole</vt:lpstr>
      <vt:lpstr>Vi ønsker å være en dysleksivennlig skole</vt:lpstr>
      <vt:lpstr>Avgangsmarkering</vt:lpstr>
      <vt:lpstr>Hvorfor endringer i feiringen?   Man ønsker å ha en feiring som kommer etter eksamen!</vt:lpstr>
      <vt:lpstr>PowerPoint-presentasjon</vt:lpstr>
      <vt:lpstr>Foreldreinvolvering </vt:lpstr>
      <vt:lpstr>Forebyggende arbeid</vt:lpstr>
      <vt:lpstr>Eksamen (kommer tidlig)</vt:lpstr>
      <vt:lpstr>Vitnemål = studiekompetanse</vt:lpstr>
      <vt:lpstr>Søke høyere utdanning</vt:lpstr>
      <vt:lpstr>Ta opp fag som privatist</vt:lpstr>
      <vt:lpstr>Avslutning for Vg3 til våren</vt:lpstr>
      <vt:lpstr>PowerPoint-presentasjon</vt:lpstr>
    </vt:vector>
  </TitlesOfParts>
  <Company>Viken fylkeskommune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Velkommen til skolestart 2024</dc:title>
  <dc:creator>Lasse Thorvaldsen</dc:creator>
  <cp:lastModifiedBy>Lasse Thorvaldsen</cp:lastModifiedBy>
  <cp:revision>4</cp:revision>
  <dcterms:created xsi:type="dcterms:W3CDTF">2024-06-12T07:46:21Z</dcterms:created>
  <dcterms:modified xsi:type="dcterms:W3CDTF">2025-09-04T11:23:15Z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6768ce0-ceaf-4778-8ab1-e65d26fe9939_Enabled">
    <vt:lpwstr>true</vt:lpwstr>
  </property>
  <property fmtid="{D5CDD505-2E9C-101B-9397-08002B2CF9AE}" pid="3" name="MSIP_Label_06768ce0-ceaf-4778-8ab1-e65d26fe9939_SetDate">
    <vt:lpwstr>2024-06-12T09:06:44Z</vt:lpwstr>
  </property>
  <property fmtid="{D5CDD505-2E9C-101B-9397-08002B2CF9AE}" pid="4" name="MSIP_Label_06768ce0-ceaf-4778-8ab1-e65d26fe9939_Method">
    <vt:lpwstr>Standard</vt:lpwstr>
  </property>
  <property fmtid="{D5CDD505-2E9C-101B-9397-08002B2CF9AE}" pid="5" name="MSIP_Label_06768ce0-ceaf-4778-8ab1-e65d26fe9939_Name">
    <vt:lpwstr>Begrenset - PROD</vt:lpwstr>
  </property>
  <property fmtid="{D5CDD505-2E9C-101B-9397-08002B2CF9AE}" pid="6" name="MSIP_Label_06768ce0-ceaf-4778-8ab1-e65d26fe9939_SiteId">
    <vt:lpwstr>3d50ddd4-00a1-4ab7-9788-decf14a8728f</vt:lpwstr>
  </property>
  <property fmtid="{D5CDD505-2E9C-101B-9397-08002B2CF9AE}" pid="7" name="MSIP_Label_06768ce0-ceaf-4778-8ab1-e65d26fe9939_ActionId">
    <vt:lpwstr>ac8e2f00-f7c7-4de3-a5e8-7f8dc737f33f</vt:lpwstr>
  </property>
  <property fmtid="{D5CDD505-2E9C-101B-9397-08002B2CF9AE}" pid="8" name="MSIP_Label_06768ce0-ceaf-4778-8ab1-e65d26fe9939_ContentBits">
    <vt:lpwstr>0</vt:lpwstr>
  </property>
  <property fmtid="{D5CDD505-2E9C-101B-9397-08002B2CF9AE}" pid="9" name="ContentTypeId">
    <vt:lpwstr>0x010100838D5F0D379FCC48AC8722220FA1F4D4</vt:lpwstr>
  </property>
  <property fmtid="{D5CDD505-2E9C-101B-9397-08002B2CF9AE}" pid="10" name="MediaServiceImageTags">
    <vt:lpwstr/>
  </property>
  <property fmtid="{D5CDD505-2E9C-101B-9397-08002B2CF9AE}" pid="11" name="MSIP_Label_0bc77f94-bcd4-4b97-aece-e45a5d92d8be_Enabled">
    <vt:lpwstr>true</vt:lpwstr>
  </property>
  <property fmtid="{D5CDD505-2E9C-101B-9397-08002B2CF9AE}" pid="12" name="MSIP_Label_0bc77f94-bcd4-4b97-aece-e45a5d92d8be_SetDate">
    <vt:lpwstr>2024-08-05T10:35:06Z</vt:lpwstr>
  </property>
  <property fmtid="{D5CDD505-2E9C-101B-9397-08002B2CF9AE}" pid="13" name="MSIP_Label_0bc77f94-bcd4-4b97-aece-e45a5d92d8be_Method">
    <vt:lpwstr>Standard</vt:lpwstr>
  </property>
  <property fmtid="{D5CDD505-2E9C-101B-9397-08002B2CF9AE}" pid="14" name="MSIP_Label_0bc77f94-bcd4-4b97-aece-e45a5d92d8be_Name">
    <vt:lpwstr>Intern</vt:lpwstr>
  </property>
  <property fmtid="{D5CDD505-2E9C-101B-9397-08002B2CF9AE}" pid="15" name="MSIP_Label_0bc77f94-bcd4-4b97-aece-e45a5d92d8be_SiteId">
    <vt:lpwstr>605f4b0c-6bd7-4c8d-958a-1d646bc08e43</vt:lpwstr>
  </property>
  <property fmtid="{D5CDD505-2E9C-101B-9397-08002B2CF9AE}" pid="16" name="MSIP_Label_0bc77f94-bcd4-4b97-aece-e45a5d92d8be_ActionId">
    <vt:lpwstr>3213de8f-781c-4d00-8032-ebf4e9d9d3ee</vt:lpwstr>
  </property>
  <property fmtid="{D5CDD505-2E9C-101B-9397-08002B2CF9AE}" pid="17" name="MSIP_Label_0bc77f94-bcd4-4b97-aece-e45a5d92d8be_ContentBits">
    <vt:lpwstr>0</vt:lpwstr>
  </property>
</Properties>
</file>