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18"/>
  </p:notesMasterIdLst>
  <p:sldIdLst>
    <p:sldId id="256" r:id="rId5"/>
    <p:sldId id="257" r:id="rId6"/>
    <p:sldId id="262" r:id="rId7"/>
    <p:sldId id="281" r:id="rId8"/>
    <p:sldId id="275" r:id="rId9"/>
    <p:sldId id="287" r:id="rId10"/>
    <p:sldId id="286" r:id="rId11"/>
    <p:sldId id="283" r:id="rId12"/>
    <p:sldId id="284" r:id="rId13"/>
    <p:sldId id="285" r:id="rId14"/>
    <p:sldId id="276" r:id="rId15"/>
    <p:sldId id="288" r:id="rId16"/>
    <p:sldId id="282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C3F660-5E69-40D4-A9F3-A5C0AB689760}" v="1" dt="2024-09-03T11:07:20.0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97" autoAdjust="0"/>
    <p:restoredTop sz="94660"/>
  </p:normalViewPr>
  <p:slideViewPr>
    <p:cSldViewPr snapToGrid="0">
      <p:cViewPr>
        <p:scale>
          <a:sx n="55" d="100"/>
          <a:sy n="55" d="100"/>
        </p:scale>
        <p:origin x="784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sse Thorvaldsen" userId="ef528cda-ab17-498a-824a-a3233b61904d" providerId="ADAL" clId="{FCC3F660-5E69-40D4-A9F3-A5C0AB689760}"/>
    <pc:docChg chg="undo custSel addSld delSld modSld sldOrd">
      <pc:chgData name="Lasse Thorvaldsen" userId="ef528cda-ab17-498a-824a-a3233b61904d" providerId="ADAL" clId="{FCC3F660-5E69-40D4-A9F3-A5C0AB689760}" dt="2024-09-03T11:14:28.959" v="1376" actId="14100"/>
      <pc:docMkLst>
        <pc:docMk/>
      </pc:docMkLst>
      <pc:sldChg chg="modSp mod">
        <pc:chgData name="Lasse Thorvaldsen" userId="ef528cda-ab17-498a-824a-a3233b61904d" providerId="ADAL" clId="{FCC3F660-5E69-40D4-A9F3-A5C0AB689760}" dt="2024-09-03T10:19:08.730" v="18" actId="20577"/>
        <pc:sldMkLst>
          <pc:docMk/>
          <pc:sldMk cId="569105286" sldId="256"/>
        </pc:sldMkLst>
        <pc:spChg chg="mod">
          <ac:chgData name="Lasse Thorvaldsen" userId="ef528cda-ab17-498a-824a-a3233b61904d" providerId="ADAL" clId="{FCC3F660-5E69-40D4-A9F3-A5C0AB689760}" dt="2024-09-03T10:19:08.730" v="18" actId="20577"/>
          <ac:spMkLst>
            <pc:docMk/>
            <pc:sldMk cId="569105286" sldId="256"/>
            <ac:spMk id="6" creationId="{74B7E86D-56EE-60A4-B5D1-9FC3D265297F}"/>
          </ac:spMkLst>
        </pc:spChg>
      </pc:sldChg>
      <pc:sldChg chg="modSp mod modNotesTx">
        <pc:chgData name="Lasse Thorvaldsen" userId="ef528cda-ab17-498a-824a-a3233b61904d" providerId="ADAL" clId="{FCC3F660-5E69-40D4-A9F3-A5C0AB689760}" dt="2024-09-03T10:22:00.862" v="116" actId="20577"/>
        <pc:sldMkLst>
          <pc:docMk/>
          <pc:sldMk cId="1425534346" sldId="257"/>
        </pc:sldMkLst>
        <pc:spChg chg="mod">
          <ac:chgData name="Lasse Thorvaldsen" userId="ef528cda-ab17-498a-824a-a3233b61904d" providerId="ADAL" clId="{FCC3F660-5E69-40D4-A9F3-A5C0AB689760}" dt="2024-09-03T10:21:40.349" v="78" actId="20577"/>
          <ac:spMkLst>
            <pc:docMk/>
            <pc:sldMk cId="1425534346" sldId="257"/>
            <ac:spMk id="2" creationId="{F2987622-829E-58ED-3715-81E20B301C8B}"/>
          </ac:spMkLst>
        </pc:spChg>
      </pc:sldChg>
      <pc:sldChg chg="del">
        <pc:chgData name="Lasse Thorvaldsen" userId="ef528cda-ab17-498a-824a-a3233b61904d" providerId="ADAL" clId="{FCC3F660-5E69-40D4-A9F3-A5C0AB689760}" dt="2024-09-03T10:22:28.986" v="118" actId="47"/>
        <pc:sldMkLst>
          <pc:docMk/>
          <pc:sldMk cId="1859950643" sldId="259"/>
        </pc:sldMkLst>
      </pc:sldChg>
      <pc:sldChg chg="del">
        <pc:chgData name="Lasse Thorvaldsen" userId="ef528cda-ab17-498a-824a-a3233b61904d" providerId="ADAL" clId="{FCC3F660-5E69-40D4-A9F3-A5C0AB689760}" dt="2024-09-03T10:22:35.129" v="119" actId="47"/>
        <pc:sldMkLst>
          <pc:docMk/>
          <pc:sldMk cId="839351842" sldId="260"/>
        </pc:sldMkLst>
      </pc:sldChg>
      <pc:sldChg chg="modSp mod ord">
        <pc:chgData name="Lasse Thorvaldsen" userId="ef528cda-ab17-498a-824a-a3233b61904d" providerId="ADAL" clId="{FCC3F660-5E69-40D4-A9F3-A5C0AB689760}" dt="2024-09-03T10:53:23.560" v="644" actId="14100"/>
        <pc:sldMkLst>
          <pc:docMk/>
          <pc:sldMk cId="3143429285" sldId="262"/>
        </pc:sldMkLst>
        <pc:spChg chg="mod">
          <ac:chgData name="Lasse Thorvaldsen" userId="ef528cda-ab17-498a-824a-a3233b61904d" providerId="ADAL" clId="{FCC3F660-5E69-40D4-A9F3-A5C0AB689760}" dt="2024-09-03T10:53:23.560" v="644" actId="14100"/>
          <ac:spMkLst>
            <pc:docMk/>
            <pc:sldMk cId="3143429285" sldId="262"/>
            <ac:spMk id="3" creationId="{AB929827-2660-651C-630F-5AEE042AA01B}"/>
          </ac:spMkLst>
        </pc:spChg>
      </pc:sldChg>
      <pc:sldChg chg="del">
        <pc:chgData name="Lasse Thorvaldsen" userId="ef528cda-ab17-498a-824a-a3233b61904d" providerId="ADAL" clId="{FCC3F660-5E69-40D4-A9F3-A5C0AB689760}" dt="2024-09-03T10:28:16.239" v="182" actId="47"/>
        <pc:sldMkLst>
          <pc:docMk/>
          <pc:sldMk cId="1583983829" sldId="274"/>
        </pc:sldMkLst>
      </pc:sldChg>
      <pc:sldChg chg="modSp mod ord">
        <pc:chgData name="Lasse Thorvaldsen" userId="ef528cda-ab17-498a-824a-a3233b61904d" providerId="ADAL" clId="{FCC3F660-5E69-40D4-A9F3-A5C0AB689760}" dt="2024-09-03T10:56:47.430" v="738" actId="27636"/>
        <pc:sldMkLst>
          <pc:docMk/>
          <pc:sldMk cId="483318398" sldId="276"/>
        </pc:sldMkLst>
        <pc:spChg chg="mod">
          <ac:chgData name="Lasse Thorvaldsen" userId="ef528cda-ab17-498a-824a-a3233b61904d" providerId="ADAL" clId="{FCC3F660-5E69-40D4-A9F3-A5C0AB689760}" dt="2024-09-03T10:56:47.430" v="738" actId="27636"/>
          <ac:spMkLst>
            <pc:docMk/>
            <pc:sldMk cId="483318398" sldId="276"/>
            <ac:spMk id="3" creationId="{B80E27E3-3A89-EAD3-A2E1-9ADD5EB12581}"/>
          </ac:spMkLst>
        </pc:spChg>
      </pc:sldChg>
      <pc:sldChg chg="del">
        <pc:chgData name="Lasse Thorvaldsen" userId="ef528cda-ab17-498a-824a-a3233b61904d" providerId="ADAL" clId="{FCC3F660-5E69-40D4-A9F3-A5C0AB689760}" dt="2024-09-03T11:07:27.628" v="958" actId="47"/>
        <pc:sldMkLst>
          <pc:docMk/>
          <pc:sldMk cId="4216320562" sldId="279"/>
        </pc:sldMkLst>
      </pc:sldChg>
      <pc:sldChg chg="del">
        <pc:chgData name="Lasse Thorvaldsen" userId="ef528cda-ab17-498a-824a-a3233b61904d" providerId="ADAL" clId="{FCC3F660-5E69-40D4-A9F3-A5C0AB689760}" dt="2024-09-03T11:07:25.605" v="957" actId="47"/>
        <pc:sldMkLst>
          <pc:docMk/>
          <pc:sldMk cId="3338984796" sldId="280"/>
        </pc:sldMkLst>
      </pc:sldChg>
      <pc:sldChg chg="modSp new mod">
        <pc:chgData name="Lasse Thorvaldsen" userId="ef528cda-ab17-498a-824a-a3233b61904d" providerId="ADAL" clId="{FCC3F660-5E69-40D4-A9F3-A5C0AB689760}" dt="2024-09-03T10:25:09.530" v="179" actId="14100"/>
        <pc:sldMkLst>
          <pc:docMk/>
          <pc:sldMk cId="157060855" sldId="281"/>
        </pc:sldMkLst>
        <pc:spChg chg="mod">
          <ac:chgData name="Lasse Thorvaldsen" userId="ef528cda-ab17-498a-824a-a3233b61904d" providerId="ADAL" clId="{FCC3F660-5E69-40D4-A9F3-A5C0AB689760}" dt="2024-09-03T10:25:03.152" v="178" actId="122"/>
          <ac:spMkLst>
            <pc:docMk/>
            <pc:sldMk cId="157060855" sldId="281"/>
            <ac:spMk id="2" creationId="{3E922D7A-A43B-DB88-CA22-35D8C8360676}"/>
          </ac:spMkLst>
        </pc:spChg>
        <pc:spChg chg="mod">
          <ac:chgData name="Lasse Thorvaldsen" userId="ef528cda-ab17-498a-824a-a3233b61904d" providerId="ADAL" clId="{FCC3F660-5E69-40D4-A9F3-A5C0AB689760}" dt="2024-09-03T10:25:09.530" v="179" actId="14100"/>
          <ac:spMkLst>
            <pc:docMk/>
            <pc:sldMk cId="157060855" sldId="281"/>
            <ac:spMk id="3" creationId="{9D0BFDCA-8378-CF0A-D5FD-2DDE07D480E3}"/>
          </ac:spMkLst>
        </pc:spChg>
      </pc:sldChg>
      <pc:sldChg chg="del">
        <pc:chgData name="Lasse Thorvaldsen" userId="ef528cda-ab17-498a-824a-a3233b61904d" providerId="ADAL" clId="{FCC3F660-5E69-40D4-A9F3-A5C0AB689760}" dt="2024-09-03T10:22:47.207" v="120" actId="47"/>
        <pc:sldMkLst>
          <pc:docMk/>
          <pc:sldMk cId="1774281546" sldId="281"/>
        </pc:sldMkLst>
      </pc:sldChg>
      <pc:sldChg chg="addSp delSp modSp new mod">
        <pc:chgData name="Lasse Thorvaldsen" userId="ef528cda-ab17-498a-824a-a3233b61904d" providerId="ADAL" clId="{FCC3F660-5E69-40D4-A9F3-A5C0AB689760}" dt="2024-09-03T11:12:01.220" v="1273" actId="255"/>
        <pc:sldMkLst>
          <pc:docMk/>
          <pc:sldMk cId="436980717" sldId="282"/>
        </pc:sldMkLst>
        <pc:spChg chg="del">
          <ac:chgData name="Lasse Thorvaldsen" userId="ef528cda-ab17-498a-824a-a3233b61904d" providerId="ADAL" clId="{FCC3F660-5E69-40D4-A9F3-A5C0AB689760}" dt="2024-09-03T11:07:20.009" v="956"/>
          <ac:spMkLst>
            <pc:docMk/>
            <pc:sldMk cId="436980717" sldId="282"/>
            <ac:spMk id="3" creationId="{9107D2D0-9A3E-E2B0-D195-923668D6B28B}"/>
          </ac:spMkLst>
        </pc:spChg>
        <pc:graphicFrameChg chg="add mod modGraphic">
          <ac:chgData name="Lasse Thorvaldsen" userId="ef528cda-ab17-498a-824a-a3233b61904d" providerId="ADAL" clId="{FCC3F660-5E69-40D4-A9F3-A5C0AB689760}" dt="2024-09-03T11:12:01.220" v="1273" actId="255"/>
          <ac:graphicFrameMkLst>
            <pc:docMk/>
            <pc:sldMk cId="436980717" sldId="282"/>
            <ac:graphicFrameMk id="6" creationId="{EB0AFA95-47D8-0EB4-D0BD-5812CF0CC62B}"/>
          </ac:graphicFrameMkLst>
        </pc:graphicFrameChg>
      </pc:sldChg>
      <pc:sldChg chg="modSp new mod">
        <pc:chgData name="Lasse Thorvaldsen" userId="ef528cda-ab17-498a-824a-a3233b61904d" providerId="ADAL" clId="{FCC3F660-5E69-40D4-A9F3-A5C0AB689760}" dt="2024-09-03T10:54:53.665" v="646" actId="27636"/>
        <pc:sldMkLst>
          <pc:docMk/>
          <pc:sldMk cId="555632112" sldId="283"/>
        </pc:sldMkLst>
        <pc:spChg chg="mod">
          <ac:chgData name="Lasse Thorvaldsen" userId="ef528cda-ab17-498a-824a-a3233b61904d" providerId="ADAL" clId="{FCC3F660-5E69-40D4-A9F3-A5C0AB689760}" dt="2024-09-03T10:34:09.127" v="276" actId="122"/>
          <ac:spMkLst>
            <pc:docMk/>
            <pc:sldMk cId="555632112" sldId="283"/>
            <ac:spMk id="2" creationId="{4CF01319-A7A3-A7B9-9CD0-5DA98951585E}"/>
          </ac:spMkLst>
        </pc:spChg>
        <pc:spChg chg="mod">
          <ac:chgData name="Lasse Thorvaldsen" userId="ef528cda-ab17-498a-824a-a3233b61904d" providerId="ADAL" clId="{FCC3F660-5E69-40D4-A9F3-A5C0AB689760}" dt="2024-09-03T10:54:53.665" v="646" actId="27636"/>
          <ac:spMkLst>
            <pc:docMk/>
            <pc:sldMk cId="555632112" sldId="283"/>
            <ac:spMk id="3" creationId="{93DFE59D-F085-C519-2B23-5543C4C35843}"/>
          </ac:spMkLst>
        </pc:spChg>
      </pc:sldChg>
      <pc:sldChg chg="del">
        <pc:chgData name="Lasse Thorvaldsen" userId="ef528cda-ab17-498a-824a-a3233b61904d" providerId="ADAL" clId="{FCC3F660-5E69-40D4-A9F3-A5C0AB689760}" dt="2024-09-03T10:22:56.496" v="121" actId="47"/>
        <pc:sldMkLst>
          <pc:docMk/>
          <pc:sldMk cId="3537927816" sldId="283"/>
        </pc:sldMkLst>
      </pc:sldChg>
      <pc:sldChg chg="modSp new mod">
        <pc:chgData name="Lasse Thorvaldsen" userId="ef528cda-ab17-498a-824a-a3233b61904d" providerId="ADAL" clId="{FCC3F660-5E69-40D4-A9F3-A5C0AB689760}" dt="2024-09-03T10:33:25.458" v="248" actId="255"/>
        <pc:sldMkLst>
          <pc:docMk/>
          <pc:sldMk cId="1180309324" sldId="284"/>
        </pc:sldMkLst>
        <pc:spChg chg="mod">
          <ac:chgData name="Lasse Thorvaldsen" userId="ef528cda-ab17-498a-824a-a3233b61904d" providerId="ADAL" clId="{FCC3F660-5E69-40D4-A9F3-A5C0AB689760}" dt="2024-09-03T10:32:41.746" v="235" actId="122"/>
          <ac:spMkLst>
            <pc:docMk/>
            <pc:sldMk cId="1180309324" sldId="284"/>
            <ac:spMk id="2" creationId="{3EC21C61-BB43-2061-9ADD-B86B2F907540}"/>
          </ac:spMkLst>
        </pc:spChg>
        <pc:spChg chg="mod">
          <ac:chgData name="Lasse Thorvaldsen" userId="ef528cda-ab17-498a-824a-a3233b61904d" providerId="ADAL" clId="{FCC3F660-5E69-40D4-A9F3-A5C0AB689760}" dt="2024-09-03T10:33:25.458" v="248" actId="255"/>
          <ac:spMkLst>
            <pc:docMk/>
            <pc:sldMk cId="1180309324" sldId="284"/>
            <ac:spMk id="3" creationId="{FFFFAC94-32F7-0021-7EEB-BCCB3DD673ED}"/>
          </ac:spMkLst>
        </pc:spChg>
      </pc:sldChg>
      <pc:sldChg chg="del">
        <pc:chgData name="Lasse Thorvaldsen" userId="ef528cda-ab17-498a-824a-a3233b61904d" providerId="ADAL" clId="{FCC3F660-5E69-40D4-A9F3-A5C0AB689760}" dt="2024-09-03T10:22:22.975" v="117" actId="47"/>
        <pc:sldMkLst>
          <pc:docMk/>
          <pc:sldMk cId="3923827946" sldId="284"/>
        </pc:sldMkLst>
      </pc:sldChg>
      <pc:sldChg chg="modSp new mod">
        <pc:chgData name="Lasse Thorvaldsen" userId="ef528cda-ab17-498a-824a-a3233b61904d" providerId="ADAL" clId="{FCC3F660-5E69-40D4-A9F3-A5C0AB689760}" dt="2024-09-03T10:56:05.934" v="732" actId="20577"/>
        <pc:sldMkLst>
          <pc:docMk/>
          <pc:sldMk cId="157070825" sldId="285"/>
        </pc:sldMkLst>
        <pc:spChg chg="mod">
          <ac:chgData name="Lasse Thorvaldsen" userId="ef528cda-ab17-498a-824a-a3233b61904d" providerId="ADAL" clId="{FCC3F660-5E69-40D4-A9F3-A5C0AB689760}" dt="2024-09-03T10:30:33.194" v="208" actId="122"/>
          <ac:spMkLst>
            <pc:docMk/>
            <pc:sldMk cId="157070825" sldId="285"/>
            <ac:spMk id="2" creationId="{3B9D1E53-81BD-68F2-5F36-D0DED99842FE}"/>
          </ac:spMkLst>
        </pc:spChg>
        <pc:spChg chg="mod">
          <ac:chgData name="Lasse Thorvaldsen" userId="ef528cda-ab17-498a-824a-a3233b61904d" providerId="ADAL" clId="{FCC3F660-5E69-40D4-A9F3-A5C0AB689760}" dt="2024-09-03T10:56:05.934" v="732" actId="20577"/>
          <ac:spMkLst>
            <pc:docMk/>
            <pc:sldMk cId="157070825" sldId="285"/>
            <ac:spMk id="3" creationId="{79E7745B-35EB-59BA-486A-BB68CB890F34}"/>
          </ac:spMkLst>
        </pc:spChg>
      </pc:sldChg>
      <pc:sldChg chg="modSp new mod">
        <pc:chgData name="Lasse Thorvaldsen" userId="ef528cda-ab17-498a-824a-a3233b61904d" providerId="ADAL" clId="{FCC3F660-5E69-40D4-A9F3-A5C0AB689760}" dt="2024-09-03T10:50:53.977" v="641" actId="20577"/>
        <pc:sldMkLst>
          <pc:docMk/>
          <pc:sldMk cId="805765875" sldId="286"/>
        </pc:sldMkLst>
        <pc:spChg chg="mod">
          <ac:chgData name="Lasse Thorvaldsen" userId="ef528cda-ab17-498a-824a-a3233b61904d" providerId="ADAL" clId="{FCC3F660-5E69-40D4-A9F3-A5C0AB689760}" dt="2024-09-03T10:46:04.013" v="606" actId="122"/>
          <ac:spMkLst>
            <pc:docMk/>
            <pc:sldMk cId="805765875" sldId="286"/>
            <ac:spMk id="2" creationId="{52C5AE7E-FAD5-7A28-0A44-6AB719D64CF5}"/>
          </ac:spMkLst>
        </pc:spChg>
        <pc:spChg chg="mod">
          <ac:chgData name="Lasse Thorvaldsen" userId="ef528cda-ab17-498a-824a-a3233b61904d" providerId="ADAL" clId="{FCC3F660-5E69-40D4-A9F3-A5C0AB689760}" dt="2024-09-03T10:50:53.977" v="641" actId="20577"/>
          <ac:spMkLst>
            <pc:docMk/>
            <pc:sldMk cId="805765875" sldId="286"/>
            <ac:spMk id="3" creationId="{C5139865-3AE9-F697-1458-8291095C6FD7}"/>
          </ac:spMkLst>
        </pc:spChg>
      </pc:sldChg>
      <pc:sldChg chg="modSp new mod">
        <pc:chgData name="Lasse Thorvaldsen" userId="ef528cda-ab17-498a-824a-a3233b61904d" providerId="ADAL" clId="{FCC3F660-5E69-40D4-A9F3-A5C0AB689760}" dt="2024-09-03T11:03:41.366" v="955" actId="20577"/>
        <pc:sldMkLst>
          <pc:docMk/>
          <pc:sldMk cId="3655145302" sldId="287"/>
        </pc:sldMkLst>
        <pc:spChg chg="mod">
          <ac:chgData name="Lasse Thorvaldsen" userId="ef528cda-ab17-498a-824a-a3233b61904d" providerId="ADAL" clId="{FCC3F660-5E69-40D4-A9F3-A5C0AB689760}" dt="2024-09-03T11:02:52.754" v="928" actId="20577"/>
          <ac:spMkLst>
            <pc:docMk/>
            <pc:sldMk cId="3655145302" sldId="287"/>
            <ac:spMk id="2" creationId="{C0DC3C8F-4D08-4A38-37E8-9F3281EFD75E}"/>
          </ac:spMkLst>
        </pc:spChg>
        <pc:spChg chg="mod">
          <ac:chgData name="Lasse Thorvaldsen" userId="ef528cda-ab17-498a-824a-a3233b61904d" providerId="ADAL" clId="{FCC3F660-5E69-40D4-A9F3-A5C0AB689760}" dt="2024-09-03T11:03:41.366" v="955" actId="20577"/>
          <ac:spMkLst>
            <pc:docMk/>
            <pc:sldMk cId="3655145302" sldId="287"/>
            <ac:spMk id="3" creationId="{747BA28E-F189-E198-E283-BECCEE03846A}"/>
          </ac:spMkLst>
        </pc:spChg>
      </pc:sldChg>
      <pc:sldChg chg="modSp new mod">
        <pc:chgData name="Lasse Thorvaldsen" userId="ef528cda-ab17-498a-824a-a3233b61904d" providerId="ADAL" clId="{FCC3F660-5E69-40D4-A9F3-A5C0AB689760}" dt="2024-09-03T11:14:28.959" v="1376" actId="14100"/>
        <pc:sldMkLst>
          <pc:docMk/>
          <pc:sldMk cId="2396022460" sldId="288"/>
        </pc:sldMkLst>
        <pc:spChg chg="mod">
          <ac:chgData name="Lasse Thorvaldsen" userId="ef528cda-ab17-498a-824a-a3233b61904d" providerId="ADAL" clId="{FCC3F660-5E69-40D4-A9F3-A5C0AB689760}" dt="2024-09-03T11:13:40.345" v="1307" actId="122"/>
          <ac:spMkLst>
            <pc:docMk/>
            <pc:sldMk cId="2396022460" sldId="288"/>
            <ac:spMk id="2" creationId="{2EDBBFAF-0C61-A1B6-8350-E086640FCB70}"/>
          </ac:spMkLst>
        </pc:spChg>
        <pc:spChg chg="mod">
          <ac:chgData name="Lasse Thorvaldsen" userId="ef528cda-ab17-498a-824a-a3233b61904d" providerId="ADAL" clId="{FCC3F660-5E69-40D4-A9F3-A5C0AB689760}" dt="2024-09-03T11:14:28.959" v="1376" actId="14100"/>
          <ac:spMkLst>
            <pc:docMk/>
            <pc:sldMk cId="2396022460" sldId="288"/>
            <ac:spMk id="3" creationId="{F80FA216-B082-B868-7905-F06ADFB454D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F4CDA-6F65-4769-B752-CE1280E7FF1C}" type="datetimeFigureOut">
              <a:rPr lang="nb-NO" smtClean="0"/>
              <a:t>03.09.2024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2B297-7240-46A7-9939-254648BAE3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206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Fin skolestart. God stemning. Mye informasjon. Skape gode klassemiljøer. Si ifra hvis det er noe. Her hilser vi på hverandre. Skolen i utvikling – en annen skole nå enn da dere evt. gikk her.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B297-7240-46A7-9939-254648BAE35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0624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B297-7240-46A7-9939-254648BAE352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792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C8FCC0-B69D-BD63-B025-A91911DB65FA}"/>
              </a:ext>
            </a:extLst>
          </p:cNvPr>
          <p:cNvSpPr/>
          <p:nvPr/>
        </p:nvSpPr>
        <p:spPr>
          <a:xfrm>
            <a:off x="0" y="-6566"/>
            <a:ext cx="12192000" cy="6864566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5FB16F1-1EE8-4D3B-88A2-A493557A1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211578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56FE78-5F53-46CA-9941-9ADDB621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CF3C85-6C0C-45C2-8DDB-743694BB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05563C-0548-45D8-8C5C-60DCCC7AF1AE}" type="datetime1">
              <a:rPr lang="nb-NO" smtClean="0"/>
              <a:t>03.09.2024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F66373-3B7B-4945-868B-05809A9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nb-NO"/>
              <a:t>Lærelyst for livet; det beste i hver enkelt.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F2FE77-5F61-4B30-AF9D-2B98FEE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2ECF2B-E376-E448-A04C-0BB1DC6D8734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9D8D7F0-1D84-43E4-9017-E12DE83F6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724" y="680921"/>
            <a:ext cx="4327480" cy="746761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FFD1BEB-BBCE-AA3F-D10C-995AD64FF9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2" t="-1" r="-1" b="-1"/>
          <a:stretch/>
        </p:blipFill>
        <p:spPr>
          <a:xfrm>
            <a:off x="7250428" y="5998428"/>
            <a:ext cx="4114801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99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E7F5C5-84A2-452D-A4F4-18E32522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B7D057-224F-4DB6-AC96-7117AE1C3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564CCD-795B-454B-AB0A-D114F9E7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A80D-B79C-42D8-BBA1-CC9FC4853B5C}" type="datetime1">
              <a:rPr lang="nb-NO" smtClean="0"/>
              <a:t>03.09.2024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3FC0AB-8656-40E4-858B-E1B34FB5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5DEBF97-1FC0-4D5B-85FD-B421103F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D3E6DAC-CCCF-4CE2-8091-8CD81CA65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8217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334198-4568-488A-88BD-EEE42095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D93029-CD10-450F-B4B1-31547DB59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4D657-277E-430F-AD81-03D6A935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9C30-7D80-4C67-8843-F33D5EF22A66}" type="datetime1">
              <a:rPr lang="nb-NO" smtClean="0"/>
              <a:t>03.09.2024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AA2AE-3FE1-4D65-9C63-D2F1A5FC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9F7687-F855-4031-93D1-879D49F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3472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87B7BD8-5887-4FF4-B567-EBDCF8FF5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924D446-5067-4070-9143-D3CBF006D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479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3781F3-6661-475A-8536-46928C32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716B-5F1C-4FB6-9E1A-EC3FE10B9013}" type="datetime1">
              <a:rPr lang="nb-NO" smtClean="0"/>
              <a:t>03.09.2024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AD5D99-365A-47E3-8D37-E8EDE300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ECA96E-82E9-4C13-BD84-9E9C0908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4727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rs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0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C8FCC0-B69D-BD63-B025-A91911DB65FA}"/>
              </a:ext>
            </a:extLst>
          </p:cNvPr>
          <p:cNvSpPr/>
          <p:nvPr/>
        </p:nvSpPr>
        <p:spPr>
          <a:xfrm>
            <a:off x="-1" y="-6566"/>
            <a:ext cx="12192000" cy="6864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F2FE77-5F61-4B30-AF9D-2B98FEE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2ECF2B-E376-E448-A04C-0BB1DC6D873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5FB16F1-1EE8-4D3B-88A2-A493557A1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2115784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56FE78-5F53-46CA-9941-9ADDB621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CF3C85-6C0C-45C2-8DDB-743694BB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F0EF7B-603D-4D4A-B430-97F60ABD09C8}" type="datetime1">
              <a:rPr lang="nb-NO" smtClean="0"/>
              <a:t>03.09.2024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F66373-3B7B-4945-868B-05809A9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nb-NO"/>
              <a:t>Lærelyst for livet; det beste i hver enkelt.</a:t>
            </a:r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671B072-06BC-4C73-FEEC-6C85A9442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68" y="5990037"/>
            <a:ext cx="4229100" cy="3683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1E3AD67-B726-1BC4-EF98-158D779E1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724" y="680921"/>
            <a:ext cx="4327480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55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930DA7-9335-4E46-9D83-420FC8BE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CC9872-E4D6-4729-80A2-7FA45124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56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4C5C33-0EC6-416F-9FED-B905746D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9961-18C7-48CF-86AC-CFCBDD6634A3}" type="datetime1">
              <a:rPr lang="nb-NO" smtClean="0"/>
              <a:t>03.09.2024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E329F5-FA29-4C37-A90C-58A8BB5A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D4DB3E-5BB2-449A-836D-41ECA9D5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108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253BC6AD-EF25-4EC4-DF0D-9C5066385E59}"/>
              </a:ext>
            </a:extLst>
          </p:cNvPr>
          <p:cNvSpPr/>
          <p:nvPr/>
        </p:nvSpPr>
        <p:spPr>
          <a:xfrm>
            <a:off x="0" y="-6566"/>
            <a:ext cx="12192000" cy="6864566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CDF03F7-47D2-4877-AC0A-7688E621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31CA81-E160-44B0-9B09-C692BA664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966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DFEFA9-8ACF-4E16-90FE-BFCB7FCD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BB2B2C-D23D-4FBE-97F1-71852A2324A4}" type="datetime1">
              <a:rPr lang="nb-NO" smtClean="0"/>
              <a:t>03.09.2024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B20001-282F-4522-9EFF-D58281A0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nb-NO"/>
              <a:t>Lærelyst for livet; det beste i hver enkelt.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C8F343-FEA5-4C86-82E5-14F87474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2ECF2B-E376-E448-A04C-0BB1DC6D8734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7287384-B82C-4EFF-97DC-EE21E6681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559" y="5740797"/>
            <a:ext cx="2733299" cy="47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5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FB490-A0CF-49D4-8077-470CDBD4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36BB0B-C5F9-4A85-A411-E471F454B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87532E-3195-4ACC-86DC-E8030284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F47C6B-B370-4C90-9024-AE409FC2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56C0-843F-4DE4-A285-B16383C29999}" type="datetime1">
              <a:rPr lang="nb-NO" smtClean="0"/>
              <a:t>03.09.2024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C0D8A6-DB8D-4804-96E0-E4C863F9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4FA741-8081-4331-A638-192B777F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548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09A8A7-6FE4-4DE0-B7AF-582FB71A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08D989-E242-4369-936D-63DF837E1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A7E22A-E1CB-4C22-9E6C-B495F5FBF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18D5030-0534-4B66-97ED-8F27E3ACC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CDC1207-99F2-4870-9FC0-404BEE62E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2C29777-B62C-40C2-82A1-39E336EA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45DF-9860-4F87-B30E-EE97B240ABEE}" type="datetime1">
              <a:rPr lang="nb-NO" smtClean="0"/>
              <a:t>03.09.2024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74FBCCE-9547-42CE-B859-3D0BA2C9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D93BC5-9A96-442F-94F8-7BC7B4E8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470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97353-65B1-45D8-A4A1-9F999D7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F752D4-D5C1-4D83-A1B0-D4434A9E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D2C5-8348-4EC8-B331-CD05A2CD91DA}" type="datetime1">
              <a:rPr lang="nb-NO" smtClean="0"/>
              <a:t>03.09.2024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E89A836-AE22-48B2-9FDE-A2E01D97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8F98E1-A198-4A85-A1A8-21B230C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128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5E71CAA-387C-408D-AAB9-5A3648D1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CE67-0DFB-4E3C-8B6A-03F18931B296}" type="datetime1">
              <a:rPr lang="nb-NO" smtClean="0"/>
              <a:t>03.09.2024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53FCBA4-A28C-462F-919D-93245657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C3F32E-D2E4-488F-82C3-9767AE87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651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A373A2-8227-45DE-A8C5-70102339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C4FB4E-2108-4131-846B-367FEFC3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24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0D9D36-EE8F-45DE-9B91-9D9074555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DB524CA-745F-4AC4-89A5-11412CA1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010D-BBE8-4D9A-B6A6-0F1B8626BECD}" type="datetime1">
              <a:rPr lang="nb-NO" smtClean="0"/>
              <a:t>03.09.2024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08DFA5-DCEB-413C-B6DA-7EE03E9A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D4325A-F722-4DCD-8530-C3211F5A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814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3B3E75E-2741-44D0-A59D-CE517F62942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6390C31-2FDB-4F0F-9A34-71F2A5E9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148BFB-E633-4D94-BACF-7268B29C9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6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1620F2-F337-4AA8-A484-6EFDE69D7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b-NO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0E7AB43-2AC7-47F3-8E74-D17312688E16}" type="datetime1">
              <a:rPr lang="nb-NO" smtClean="0"/>
              <a:t>03.09.2024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A6F4E6-30AC-47DF-AACB-6B620CCC8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b-NO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nb-NO"/>
              <a:t>Lærelyst for livet; det beste i hver enkelt.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E93409-E736-42E8-A73A-F269D95F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b-NO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A2ECF2B-E376-E448-A04C-0BB1DC6D8734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9BEC7C08-E1F3-4914-A31E-848D8ED0CC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557" y="5740337"/>
            <a:ext cx="2749223" cy="47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5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utdanning.no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fk.no/mysen-vgs/aktuelt/se-digitalt-informasjonsmote-om-russetiden.205516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fk.no/mysen-vgs/for-elever/reglement-og-rutiner/fravar-og-fravarsregler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iew.officeapps.live.com/op/view.aspx?src=https%3A%2F%2Fwww.udir.no%2Fcontentassets%2Fc7ad916117b84d8b9ff5d16457fbf7ea%2Feksamensplan_vgo_v-2025_27.06.xlsx&amp;wdOrigin=BROWSELINK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ordnaopptak.no/info/opptak/opptak-uhg/opptakskvoter/kvote-for-forstegangsvitnemaal.html" TargetMode="External"/><Relationship Id="rId2" Type="http://schemas.openxmlformats.org/officeDocument/2006/relationships/hyperlink" Target="https://lovdata.no/dokument/SF/forskrift/2024-06-03-900/KAPITTEL_2#KAPITTEL_2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ir.no/eksamen-og-prover/eksamen/ta-fag-som-privatist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4B7E86D-56EE-60A4-B5D1-9FC3D2652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8" y="3200400"/>
            <a:ext cx="10515601" cy="11653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Velkommen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foreldremøte</a:t>
            </a:r>
            <a:r>
              <a:rPr lang="en-US" dirty="0"/>
              <a:t> Vg3 </a:t>
            </a:r>
            <a:br>
              <a:rPr lang="en-US" dirty="0"/>
            </a:br>
            <a:r>
              <a:rPr lang="en-US" dirty="0"/>
              <a:t>5. </a:t>
            </a:r>
            <a:r>
              <a:rPr lang="en-US" dirty="0" err="1"/>
              <a:t>september</a:t>
            </a:r>
            <a:r>
              <a:rPr lang="en-US" dirty="0"/>
              <a:t> 2024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FDA0796-5C38-4238-DF39-A16FA477D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05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D1E53-81BD-68F2-5F36-D0DED998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Søke høyere utdanning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E7745B-35EB-59BA-486A-BB68CB890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nb-NO" sz="2800" dirty="0">
                <a:ea typeface="Calibri"/>
                <a:cs typeface="Times New Roman"/>
              </a:rPr>
              <a:t>Frist for å søke er 15. april for de fleste studier. Noen har 1. mars.</a:t>
            </a:r>
          </a:p>
          <a:p>
            <a:pPr marL="0" indent="0">
              <a:buNone/>
              <a:defRPr/>
            </a:pPr>
            <a:endParaRPr lang="nb-NO" sz="2800" dirty="0">
              <a:ea typeface="Calibri"/>
              <a:cs typeface="Times New Roman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nb-NO" sz="2800" u="sng" dirty="0">
                <a:solidFill>
                  <a:srgbClr val="00007F"/>
                </a:solidFill>
                <a:ea typeface="Calibri"/>
                <a:cs typeface="Times New Roman"/>
                <a:hlinkClick r:id="rId2"/>
              </a:rPr>
              <a:t>http://utdanning.no</a:t>
            </a:r>
            <a:endParaRPr lang="nb-NO" sz="2800" u="sng" dirty="0">
              <a:solidFill>
                <a:srgbClr val="00007F"/>
              </a:solidFill>
              <a:ea typeface="Calibri"/>
              <a:cs typeface="Times New Roman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nb-NO" sz="2800" dirty="0">
                <a:ea typeface="Calibri"/>
                <a:cs typeface="Times New Roman"/>
              </a:rPr>
              <a:t>eller ta kontakt med skolens karriereveiledere.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nb-NO" sz="2800" dirty="0">
                <a:ea typeface="Calibri"/>
                <a:cs typeface="Times New Roman"/>
              </a:rPr>
              <a:t>Skolen har eget opplegg frem til søknadsfrist for karriereveiledning.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Elevene vil få karriereveiledning på skolen, men det er elevens eget ansvar å søke.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C7AD531-2B40-B557-6602-886BDF8C1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76DC47D-0D93-9FA3-8CDD-5878CF491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070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4D1B21-CA35-9A63-9ECB-B09F8B9B2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Avgangsmarkering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0E27E3-3A89-EAD3-A2E1-9ADD5EB12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985"/>
            <a:ext cx="10515600" cy="41113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b="0" i="0" dirty="0">
                <a:solidFill>
                  <a:srgbClr val="000000"/>
                </a:solidFill>
                <a:effectLst/>
                <a:latin typeface="Inter"/>
              </a:rPr>
              <a:t>En stor utfordring med russetiden er at den for mange elever kan være ekskluderende – allerede fra så tidlig som ungdomsskolen, og særlig fra oppstart VG1. Det er elever som opplever å bli ekskludert, fordi de ikke er en del av en russegruppe.</a:t>
            </a:r>
          </a:p>
          <a:p>
            <a:pPr marL="0" indent="0">
              <a:buNone/>
            </a:pPr>
            <a:endParaRPr lang="nb-NO" dirty="0">
              <a:solidFill>
                <a:srgbClr val="000000"/>
              </a:solidFill>
              <a:latin typeface="Inter"/>
            </a:endParaRPr>
          </a:p>
          <a:p>
            <a:pPr marL="0" indent="0">
              <a:buNone/>
            </a:pPr>
            <a:r>
              <a:rPr lang="nb-NO" b="0" i="0" dirty="0">
                <a:solidFill>
                  <a:srgbClr val="000000"/>
                </a:solidFill>
                <a:effectLst/>
                <a:latin typeface="Inter"/>
              </a:rPr>
              <a:t>Alle fylkeskommuner i landet har gått sammen for å skape en trygg og inkluderende russetid for alle elever. Arbeidet skal være klart til avgangsmarkeringen i 2026.</a:t>
            </a:r>
          </a:p>
          <a:p>
            <a:pPr marL="0" indent="0">
              <a:buNone/>
            </a:pPr>
            <a:endParaRPr lang="nb-NO" dirty="0">
              <a:solidFill>
                <a:srgbClr val="000000"/>
              </a:solidFill>
              <a:latin typeface="Inter"/>
            </a:endParaRPr>
          </a:p>
          <a:p>
            <a:pPr marL="0" indent="0">
              <a:buNone/>
            </a:pPr>
            <a:r>
              <a:rPr lang="nb-NO" dirty="0">
                <a:hlinkClick r:id="rId3"/>
              </a:rPr>
              <a:t>Se digitalt informasjonsmøte om russetiden - Mysen videregående skole (ofk.no)</a:t>
            </a: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04D4D69-8054-DAFF-9254-0770784A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D1A7713-4D2F-0AEF-0C0D-EC064AEC7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3318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DBBFAF-0C61-A1B6-8350-E086640FC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Avslutning for Vg3 til våren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0FA216-B082-B868-7905-F06ADFB4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1787"/>
            <a:ext cx="10515600" cy="3289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000" dirty="0"/>
              <a:t>Onsdag 18. juni 2025 kl. 18.00 i Mysen idrettshall.</a:t>
            </a:r>
          </a:p>
          <a:p>
            <a:pPr marL="0" indent="0" algn="ctr">
              <a:buNone/>
            </a:pPr>
            <a:r>
              <a:rPr lang="nb-NO" sz="4000" dirty="0"/>
              <a:t>Velkommen </a:t>
            </a:r>
            <a:r>
              <a:rPr lang="nb-NO" sz="4000" dirty="0">
                <a:sym typeface="Wingdings" panose="05000000000000000000" pitchFamily="2" charset="2"/>
              </a:rPr>
              <a:t></a:t>
            </a:r>
            <a:endParaRPr lang="nb-NO" sz="4000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455FB57-BD24-709D-130A-80AAECBAD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017FFEF-5FFE-7069-4154-F821884A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96022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968716-BD6B-FD3B-2280-7FCA8398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EB0AFA95-47D8-0EB4-D0BD-5812CF0CC6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547406"/>
              </p:ext>
            </p:extLst>
          </p:nvPr>
        </p:nvGraphicFramePr>
        <p:xfrm>
          <a:off x="2808401" y="0"/>
          <a:ext cx="7173799" cy="635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309">
                  <a:extLst>
                    <a:ext uri="{9D8B030D-6E8A-4147-A177-3AD203B41FA5}">
                      <a16:colId xmlns:a16="http://schemas.microsoft.com/office/drawing/2014/main" val="2724958055"/>
                    </a:ext>
                  </a:extLst>
                </a:gridCol>
                <a:gridCol w="5376490">
                  <a:extLst>
                    <a:ext uri="{9D8B030D-6E8A-4147-A177-3AD203B41FA5}">
                      <a16:colId xmlns:a16="http://schemas.microsoft.com/office/drawing/2014/main" val="848586137"/>
                    </a:ext>
                  </a:extLst>
                </a:gridCol>
              </a:tblGrid>
              <a:tr h="709528">
                <a:tc>
                  <a:txBody>
                    <a:bodyPr/>
                    <a:lstStyle/>
                    <a:p>
                      <a:r>
                        <a:rPr lang="nb-NO" sz="2800" dirty="0"/>
                        <a:t>Klasser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800" dirty="0"/>
                        <a:t>Lærer</a:t>
                      </a:r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426803239"/>
                  </a:ext>
                </a:extLst>
              </a:tr>
              <a:tr h="513347">
                <a:tc>
                  <a:txBody>
                    <a:bodyPr/>
                    <a:lstStyle/>
                    <a:p>
                      <a:r>
                        <a:rPr lang="nb-NO" sz="2400" dirty="0"/>
                        <a:t>3INA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Hege Synøve Kolstad Evensen</a:t>
                      </a:r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137135645"/>
                  </a:ext>
                </a:extLst>
              </a:tr>
              <a:tr h="513347">
                <a:tc>
                  <a:txBody>
                    <a:bodyPr/>
                    <a:lstStyle/>
                    <a:p>
                      <a:r>
                        <a:rPr lang="nb-NO" sz="2400" dirty="0"/>
                        <a:t>3HEAA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Marit Karoline Cesilie A. Bøhle</a:t>
                      </a:r>
                      <a:endParaRPr lang="nb-NO" sz="2400" dirty="0"/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2930686629"/>
                  </a:ext>
                </a:extLst>
              </a:tr>
              <a:tr h="513347">
                <a:tc>
                  <a:txBody>
                    <a:bodyPr/>
                    <a:lstStyle/>
                    <a:p>
                      <a:r>
                        <a:rPr lang="nb-NO" sz="2400" dirty="0"/>
                        <a:t>3HSA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Wenche Holstad</a:t>
                      </a:r>
                      <a:endParaRPr lang="nb-NO" sz="2400" dirty="0"/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4267092316"/>
                  </a:ext>
                </a:extLst>
              </a:tr>
              <a:tr h="513347">
                <a:tc>
                  <a:txBody>
                    <a:bodyPr/>
                    <a:lstStyle/>
                    <a:p>
                      <a:r>
                        <a:rPr lang="nb-NO" sz="2400" dirty="0"/>
                        <a:t>3MKA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Jan Roger Midtskogen-Banken</a:t>
                      </a:r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3658724159"/>
                  </a:ext>
                </a:extLst>
              </a:tr>
              <a:tr h="513347">
                <a:tc>
                  <a:txBody>
                    <a:bodyPr/>
                    <a:lstStyle/>
                    <a:p>
                      <a:r>
                        <a:rPr lang="nb-NO" sz="2400" dirty="0"/>
                        <a:t>3STA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Randi Strøm Olsen</a:t>
                      </a:r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2383696921"/>
                  </a:ext>
                </a:extLst>
              </a:tr>
              <a:tr h="513347">
                <a:tc>
                  <a:txBody>
                    <a:bodyPr/>
                    <a:lstStyle/>
                    <a:p>
                      <a:r>
                        <a:rPr lang="nb-NO" sz="2400" dirty="0"/>
                        <a:t>3STB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Per Håvard Hafstad</a:t>
                      </a:r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1454854852"/>
                  </a:ext>
                </a:extLst>
              </a:tr>
              <a:tr h="513347">
                <a:tc>
                  <a:txBody>
                    <a:bodyPr/>
                    <a:lstStyle/>
                    <a:p>
                      <a:r>
                        <a:rPr lang="nb-NO" sz="2400" dirty="0"/>
                        <a:t>3STC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Ruth V. Thorvaldsen</a:t>
                      </a:r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2294399977"/>
                  </a:ext>
                </a:extLst>
              </a:tr>
              <a:tr h="513347">
                <a:tc>
                  <a:txBody>
                    <a:bodyPr/>
                    <a:lstStyle/>
                    <a:p>
                      <a:r>
                        <a:rPr lang="nb-NO" sz="2400" dirty="0"/>
                        <a:t>3STD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Aina Salberg</a:t>
                      </a:r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1113780342"/>
                  </a:ext>
                </a:extLst>
              </a:tr>
              <a:tr h="513347">
                <a:tc>
                  <a:txBody>
                    <a:bodyPr/>
                    <a:lstStyle/>
                    <a:p>
                      <a:r>
                        <a:rPr lang="nb-NO" sz="2400" dirty="0"/>
                        <a:t>3PBA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Jens Petter Igland</a:t>
                      </a:r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725955573"/>
                  </a:ext>
                </a:extLst>
              </a:tr>
              <a:tr h="513347">
                <a:tc>
                  <a:txBody>
                    <a:bodyPr/>
                    <a:lstStyle/>
                    <a:p>
                      <a:r>
                        <a:rPr lang="nb-NO" sz="2400" dirty="0"/>
                        <a:t>VPBB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Geir Buckholm</a:t>
                      </a:r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1678873796"/>
                  </a:ext>
                </a:extLst>
              </a:tr>
              <a:tr h="513347">
                <a:tc>
                  <a:txBody>
                    <a:bodyPr/>
                    <a:lstStyle/>
                    <a:p>
                      <a:r>
                        <a:rPr lang="nb-NO" sz="2400" dirty="0"/>
                        <a:t>VPBA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Ruth V. Thorvaldsen</a:t>
                      </a:r>
                    </a:p>
                  </a:txBody>
                  <a:tcPr marL="91438" marR="91438" marT="45724" marB="45724"/>
                </a:tc>
                <a:extLst>
                  <a:ext uri="{0D108BD9-81ED-4DB2-BD59-A6C34878D82A}">
                    <a16:rowId xmlns:a16="http://schemas.microsoft.com/office/drawing/2014/main" val="1978695334"/>
                  </a:ext>
                </a:extLst>
              </a:tr>
            </a:tbl>
          </a:graphicData>
        </a:graphic>
      </p:graphicFrame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53CF83C-3024-C2FB-973D-14E561E3D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5A83594-FA5C-FD1C-AC9B-3A8F7721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6980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987622-829E-58ED-3715-81E20B301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nb-NO" dirty="0"/>
              <a:t>Åpne dører mot verden og framtida.</a:t>
            </a:r>
          </a:p>
        </p:txBody>
      </p:sp>
      <p:pic>
        <p:nvPicPr>
          <p:cNvPr id="7" name="Plassholder for innhold 6" descr="Et bilde som inneholder himmel, utendørs, klær, tre">
            <a:extLst>
              <a:ext uri="{FF2B5EF4-FFF2-40B4-BE49-F238E27FC236}">
                <a16:creationId xmlns:a16="http://schemas.microsoft.com/office/drawing/2014/main" id="{12D354AB-1EB1-7224-D270-C45D567FD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34186" b="18194"/>
          <a:stretch/>
        </p:blipFill>
        <p:spPr>
          <a:xfrm>
            <a:off x="838200" y="1524000"/>
            <a:ext cx="10515600" cy="4057291"/>
          </a:xfrm>
          <a:noFill/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C75F8B6-51FC-0FEA-A8CB-0529E823C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0DB430B-CFAF-5CF9-5A43-628B35193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2ECF2B-E376-E448-A04C-0BB1DC6D8734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553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BB7D17-5E39-A680-AE62-EAD83A7F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</p:spPr>
        <p:txBody>
          <a:bodyPr/>
          <a:lstStyle/>
          <a:p>
            <a:pPr algn="ctr"/>
            <a:r>
              <a:rPr lang="nb-NO" dirty="0"/>
              <a:t>Ny opplæringslov, forskrift </a:t>
            </a:r>
            <a:r>
              <a:rPr lang="nb-NO"/>
              <a:t>og skoleregler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929827-2660-651C-630F-5AEE042AA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605" y="1577009"/>
            <a:ext cx="9710195" cy="40042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b="1" dirty="0">
              <a:solidFill>
                <a:srgbClr val="333333"/>
              </a:solidFill>
              <a:highlight>
                <a:srgbClr val="FFFFFF"/>
              </a:highlight>
              <a:latin typeface="Helvetica" panose="020B0604020202020204" pitchFamily="34" charset="0"/>
            </a:endParaRPr>
          </a:p>
          <a:p>
            <a:pPr marL="0" indent="0">
              <a:buNone/>
            </a:pPr>
            <a:r>
              <a:rPr lang="nb-NO" b="1" dirty="0">
                <a:solidFill>
                  <a:srgbClr val="333333"/>
                </a:solidFill>
                <a:highlight>
                  <a:srgbClr val="FFFFFF"/>
                </a:highlight>
                <a:latin typeface="Helvetica" panose="020B0604020202020204" pitchFamily="34" charset="0"/>
              </a:rPr>
              <a:t>§ 9A er blitt til kap. 12 i opplæringsloven.</a:t>
            </a:r>
            <a:endParaRPr lang="nb-NO" b="1" dirty="0"/>
          </a:p>
          <a:p>
            <a:pPr marL="0" indent="0">
              <a:buNone/>
            </a:pPr>
            <a:endParaRPr lang="nb-NO" b="1" dirty="0">
              <a:solidFill>
                <a:srgbClr val="333333"/>
              </a:solidFill>
              <a:effectLst/>
              <a:highlight>
                <a:srgbClr val="FFFFFF"/>
              </a:highlight>
              <a:latin typeface="Helvetica" panose="020B0604020202020204" pitchFamily="34" charset="0"/>
              <a:ea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nb-NO" b="1" dirty="0">
                <a:solidFill>
                  <a:srgbClr val="333333"/>
                </a:solidFill>
                <a:highlight>
                  <a:srgbClr val="FFFFFF"/>
                </a:highlight>
                <a:latin typeface="Helvetica" panose="020B0604020202020204" pitchFamily="34" charset="0"/>
              </a:rPr>
              <a:t>Alle elever har rett til et trygt og godt skolemiljø som fremmer helse, inkludering, trivsel og læring.</a:t>
            </a:r>
          </a:p>
          <a:p>
            <a:pPr marL="0" indent="0">
              <a:buNone/>
            </a:pPr>
            <a:endParaRPr lang="nb-NO" b="1" dirty="0">
              <a:solidFill>
                <a:srgbClr val="333333"/>
              </a:solidFill>
              <a:highlight>
                <a:srgbClr val="FFFFFF"/>
              </a:highlight>
              <a:latin typeface="Helvetica" panose="020B0604020202020204" pitchFamily="34" charset="0"/>
            </a:endParaRPr>
          </a:p>
          <a:p>
            <a:pPr marL="0" indent="0">
              <a:buNone/>
            </a:pPr>
            <a:r>
              <a:rPr lang="nb-NO" b="1" dirty="0">
                <a:solidFill>
                  <a:srgbClr val="333333"/>
                </a:solidFill>
                <a:highlight>
                  <a:srgbClr val="FFFFFF"/>
                </a:highlight>
                <a:latin typeface="Helvetica" panose="020B0604020202020204" pitchFamily="34" charset="0"/>
              </a:rPr>
              <a:t>Læreres særskilte rettsvern som offentlige tjenestepersoner.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D789F2-DB45-FD0D-E1F8-0BCC076C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5347E6E-D53A-8420-52C6-BBC21738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3429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922D7A-A43B-DB88-CA22-35D8C8360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Fraværsregler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0BFDCA-8378-CF0A-D5FD-2DDE07D48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8765"/>
            <a:ext cx="10515600" cy="3442525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10 % fraværsgrense gjelder fortsatt.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>
                <a:hlinkClick r:id="rId2"/>
              </a:rPr>
              <a:t>Fravær og fraværsregler - Mysen videregående skole (ofk.no)</a:t>
            </a: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9D8DAFA-A843-EE5F-4EC1-74FB1EEC0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942601A-E30F-0978-8BFD-04DA57780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060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346AD5-5C69-D704-4848-F0907E12C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Vurdering for læring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F984249-897B-FC46-516C-56F6D5BD4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FF4F9AF-C7EC-ED98-C7E0-8D030AFD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1026" name="Picture 2" descr="Vurdering for læring">
            <a:extLst>
              <a:ext uri="{FF2B5EF4-FFF2-40B4-BE49-F238E27FC236}">
                <a16:creationId xmlns:a16="http://schemas.microsoft.com/office/drawing/2014/main" id="{E81422E9-80B3-81C4-6844-A670812260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09" y="1346416"/>
            <a:ext cx="8303491" cy="416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337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DC3C8F-4D08-4A38-37E8-9F3281EFD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Eksamen (kommer tidlig)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47BA28E-F189-E198-E283-BECCEE038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Trekk til sentralt gitt skriftlig eksamen 8. mai 2025 kl. 09.00.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Eksamensperioden er fra 12. mai til 23. mai. </a:t>
            </a:r>
          </a:p>
          <a:p>
            <a:pPr marL="0" indent="0">
              <a:buNone/>
            </a:pPr>
            <a:r>
              <a:rPr lang="nb-NO" dirty="0"/>
              <a:t>Deretter kommer muntlig fra 27. mai til 13. juni..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>
                <a:hlinkClick r:id="rId2"/>
              </a:rPr>
              <a:t>eksamensplan_vgo_v-2025_27.06.xlsx (live.com)</a:t>
            </a: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23D4CAD-9646-3D86-0702-4FDBFD6B2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F5E8D6D-B9AA-8A7A-EDA0-24524B24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514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C5AE7E-FAD5-7A28-0A44-6AB719D64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Rettigheter ved 1 eller IV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139865-3AE9-F697-1458-8291095C6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835"/>
            <a:ext cx="10515600" cy="4134456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nb-NO" altLang="nb-NO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i standpunkt: </a:t>
            </a:r>
            <a:r>
              <a:rPr lang="nb-NO" altLang="nb-N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gir rett til </a:t>
            </a:r>
            <a:r>
              <a:rPr lang="nb-NO" altLang="nb-NO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særskilt eksamen</a:t>
            </a:r>
            <a:r>
              <a:rPr lang="nb-NO" altLang="nb-N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Retten til førstegangsvitnemål beholdes</a:t>
            </a:r>
          </a:p>
          <a:p>
            <a:pPr>
              <a:defRPr/>
            </a:pPr>
            <a:r>
              <a:rPr lang="nb-NO" altLang="nb-NO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IV i standpunkt:</a:t>
            </a:r>
            <a:r>
              <a:rPr lang="nb-NO" altLang="nb-N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Faget må tas opp på egen hånd som </a:t>
            </a:r>
            <a:r>
              <a:rPr lang="nb-NO" altLang="nb-NO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privatist</a:t>
            </a:r>
            <a:r>
              <a:rPr lang="nb-NO" altLang="nb-N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ikke rett til førstegangsvitnemål</a:t>
            </a:r>
          </a:p>
          <a:p>
            <a:pPr>
              <a:defRPr/>
            </a:pPr>
            <a:r>
              <a:rPr lang="nb-NO" altLang="nb-NO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til eksamen: </a:t>
            </a:r>
            <a:r>
              <a:rPr lang="nb-NO" altLang="nb-N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gir rett til </a:t>
            </a:r>
            <a:r>
              <a:rPr lang="nb-NO" altLang="nb-NO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 eksamen. </a:t>
            </a:r>
            <a:r>
              <a:rPr lang="nb-NO" altLang="nb-N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Eleven mister retten til førstegangsvitnemål</a:t>
            </a:r>
          </a:p>
          <a:p>
            <a:pPr>
              <a:defRPr/>
            </a:pPr>
            <a:r>
              <a:rPr lang="nb-NO" altLang="nb-N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Ved sykdom på eksamen trenger man legeattest. Da kan man gå opp på nytt (på høsten) og beholde retten til førstegangsvitnemål.</a:t>
            </a:r>
          </a:p>
          <a:p>
            <a:pPr>
              <a:defRPr/>
            </a:pPr>
            <a:r>
              <a:rPr lang="nb-NO" altLang="nb-NO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Klagerett</a:t>
            </a:r>
            <a:r>
              <a:rPr lang="nb-NO" altLang="nb-N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på standpunkt- og eksamenskarakterer (kan kun klage på formelle feil ved eksamen i Muntlig/Muntlig Praktisk/Praktisk)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89505E3-1A02-589A-6889-8DDA0CB02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50EC61-E570-0BD9-7E41-283A1D097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5765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F01319-A7A3-A7B9-9CD0-5DA989515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Vitnemål = studiekompetanse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DFE59D-F085-C519-2B23-5543C4C35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410"/>
            <a:ext cx="10515600" cy="4122881"/>
          </a:xfrm>
        </p:spPr>
        <p:txBody>
          <a:bodyPr>
            <a:normAutofit lnSpcReduction="10000"/>
          </a:bodyPr>
          <a:lstStyle/>
          <a:p>
            <a:r>
              <a:rPr lang="nb-NO" altLang="en-US" sz="2400" dirty="0"/>
              <a:t>Krav til </a:t>
            </a:r>
            <a:r>
              <a:rPr lang="nb-NO" altLang="en-US" sz="2400" i="1" dirty="0"/>
              <a:t>førstegangsvitnemål:</a:t>
            </a:r>
            <a:endParaRPr lang="nb-NO" altLang="en-US" sz="2400" dirty="0"/>
          </a:p>
          <a:p>
            <a:pPr lvl="1"/>
            <a:r>
              <a:rPr lang="nb-NO" altLang="en-US" sz="2400" dirty="0"/>
              <a:t>generell studiekompetanse (GENS)</a:t>
            </a:r>
          </a:p>
          <a:p>
            <a:pPr lvl="1"/>
            <a:r>
              <a:rPr lang="nb-NO" altLang="en-US" sz="2400" dirty="0"/>
              <a:t>fullført og bestått videregående opplæring innen 5 år etter oppstart. Se mer i kap. 9 i forskrift:</a:t>
            </a:r>
          </a:p>
          <a:p>
            <a:pPr marL="457200" lvl="1" indent="0">
              <a:buNone/>
            </a:pPr>
            <a:r>
              <a:rPr lang="nn-NO" sz="1700" dirty="0">
                <a:hlinkClick r:id="rId2"/>
              </a:rPr>
              <a:t>Forskrift om grunnskoleopplæringa og den vidaregåande opplæringa (opplæringsforskrifta) - Andre delen – vidaregåande opplæring - Lovdata</a:t>
            </a:r>
            <a:endParaRPr lang="nb-NO" altLang="en-US" sz="1700" dirty="0"/>
          </a:p>
          <a:p>
            <a:pPr marL="0" indent="0">
              <a:buNone/>
            </a:pPr>
            <a:endParaRPr lang="nb-NO" altLang="en-US" sz="2400" dirty="0"/>
          </a:p>
          <a:p>
            <a:r>
              <a:rPr lang="nb-NO" altLang="en-US" sz="2400" dirty="0"/>
              <a:t>Søkere med førstegangsvitnemål konkurrerer i egen kvote – 50 % av studieplassene</a:t>
            </a:r>
          </a:p>
          <a:p>
            <a:pPr lvl="1"/>
            <a:r>
              <a:rPr lang="nb-NO" altLang="en-US" sz="2400" dirty="0"/>
              <a:t>Lavere poenggrenser for inntak innenfor kvoten for førstegangsvitnemål</a:t>
            </a:r>
          </a:p>
          <a:p>
            <a:pPr lvl="1"/>
            <a:r>
              <a:rPr lang="nb-NO" altLang="nb-NO" sz="2400" dirty="0"/>
              <a:t>Alder må være 21 år eller yngre i opptaksåret</a:t>
            </a:r>
          </a:p>
          <a:p>
            <a:pPr lvl="1"/>
            <a:r>
              <a:rPr lang="nn-NO" sz="1700" dirty="0">
                <a:hlinkClick r:id="rId3"/>
              </a:rPr>
              <a:t>Universitet og høgskole - kvote for førstegangsvitnemål - Samordna opptak</a:t>
            </a:r>
            <a:endParaRPr lang="nb-NO" altLang="nb-NO" sz="1700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9DC1C43-9C26-469A-D93A-57C1B8D01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4DB6D16-B2B4-26FF-E26D-033AB044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563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C21C61-BB43-2061-9ADD-B86B2F907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Ta opp fag som privatist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FFAC94-32F7-0021-7EEB-BCCB3DD67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06" y="1825625"/>
            <a:ext cx="7758193" cy="3755666"/>
          </a:xfrm>
        </p:spPr>
        <p:txBody>
          <a:bodyPr/>
          <a:lstStyle/>
          <a:p>
            <a:pPr marL="0" indent="0">
              <a:buNone/>
            </a:pPr>
            <a:endParaRPr lang="nb-NO" sz="2800" u="sng" dirty="0">
              <a:solidFill>
                <a:srgbClr val="0000FF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nb-NO" u="sng" dirty="0">
              <a:solidFill>
                <a:srgbClr val="0000FF"/>
              </a:solidFill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nb-NO" sz="2800" u="sng" dirty="0">
              <a:solidFill>
                <a:srgbClr val="0000FF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r>
              <a:rPr lang="nb-NO" sz="3200" u="sng" dirty="0">
                <a:solidFill>
                  <a:srgbClr val="0000FF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  <a:hlinkClick r:id="rId2"/>
              </a:rPr>
              <a:t>Ta fag som privatist (udir.no</a:t>
            </a:r>
            <a:r>
              <a:rPr lang="nb-NO" sz="1400" u="sng" dirty="0">
                <a:solidFill>
                  <a:srgbClr val="0000FF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  <a:hlinkClick r:id="rId2"/>
              </a:rPr>
              <a:t>)</a:t>
            </a:r>
            <a:endParaRPr lang="nb-NO" sz="14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63848C5-DB1E-268D-7F74-0B08D0018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C342D6E-178F-C7C9-88BA-4141ECA61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0309324"/>
      </p:ext>
    </p:extLst>
  </p:cSld>
  <p:clrMapOvr>
    <a:masterClrMapping/>
  </p:clrMapOvr>
</p:sld>
</file>

<file path=ppt/theme/theme1.xml><?xml version="1.0" encoding="utf-8"?>
<a:theme xmlns:a="http://schemas.openxmlformats.org/drawingml/2006/main" name="Mysen">
  <a:themeElements>
    <a:clrScheme name="Viken">
      <a:dk1>
        <a:sysClr val="windowText" lastClr="000000"/>
      </a:dk1>
      <a:lt1>
        <a:sysClr val="window" lastClr="FFFFFF"/>
      </a:lt1>
      <a:dk2>
        <a:srgbClr val="003B5C"/>
      </a:dk2>
      <a:lt2>
        <a:srgbClr val="0085CA"/>
      </a:lt2>
      <a:accent1>
        <a:srgbClr val="0085CA"/>
      </a:accent1>
      <a:accent2>
        <a:srgbClr val="FF9E1B"/>
      </a:accent2>
      <a:accent3>
        <a:srgbClr val="FF5C39"/>
      </a:accent3>
      <a:accent4>
        <a:srgbClr val="009775"/>
      </a:accent4>
      <a:accent5>
        <a:srgbClr val="99D6EA"/>
      </a:accent5>
      <a:accent6>
        <a:srgbClr val="FBD872"/>
      </a:accent6>
      <a:hlink>
        <a:srgbClr val="0563C1"/>
      </a:hlink>
      <a:folHlink>
        <a:srgbClr val="954F72"/>
      </a:folHlink>
    </a:clrScheme>
    <a:fontScheme name="Viken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sen" id="{31E64867-6B93-4752-8D57-1D8FB0557E6E}" vid="{59EBA551-2BED-4C24-B8CF-C0A35683689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38D5F0D379FCC48AC8722220FA1F4D4" ma:contentTypeVersion="11" ma:contentTypeDescription="Opprett et nytt dokument." ma:contentTypeScope="" ma:versionID="3a52cebcb2078211da9652e6a490fd52">
  <xsd:schema xmlns:xsd="http://www.w3.org/2001/XMLSchema" xmlns:xs="http://www.w3.org/2001/XMLSchema" xmlns:p="http://schemas.microsoft.com/office/2006/metadata/properties" xmlns:ns2="5826d180-fc23-4198-8519-ab17d3842a09" xmlns:ns3="5aca7652-bea1-47bc-926b-927e1421ac6e" targetNamespace="http://schemas.microsoft.com/office/2006/metadata/properties" ma:root="true" ma:fieldsID="5a47dfea6ea4d94b1b2cf68e22d293e5" ns2:_="" ns3:_="">
    <xsd:import namespace="5826d180-fc23-4198-8519-ab17d3842a09"/>
    <xsd:import namespace="5aca7652-bea1-47bc-926b-927e1421ac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6d180-fc23-4198-8519-ab17d3842a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96b3b6e6-b8f2-41f1-9b02-b0258b3a8b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a7652-bea1-47bc-926b-927e1421ac6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93dd468-23ac-48f2-bfd9-df67c031ac2a}" ma:internalName="TaxCatchAll" ma:showField="CatchAllData" ma:web="5aca7652-bea1-47bc-926b-927e1421ac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ca7652-bea1-47bc-926b-927e1421ac6e" xsi:nil="true"/>
    <lcf76f155ced4ddcb4097134ff3c332f xmlns="5826d180-fc23-4198-8519-ab17d3842a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D3BCB4-500E-47AF-A03B-6A8846B03D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796808-E3C8-419B-B61A-3E8578828F4F}"/>
</file>

<file path=customXml/itemProps3.xml><?xml version="1.0" encoding="utf-8"?>
<ds:datastoreItem xmlns:ds="http://schemas.openxmlformats.org/officeDocument/2006/customXml" ds:itemID="{CA2671F7-B1AA-4FDD-8744-0F3B72B60F57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5826d180-fc23-4198-8519-ab17d3842a09"/>
    <ds:schemaRef ds:uri="5aca7652-bea1-47bc-926b-927e1421ac6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Mysen</Template>
  <TotalTime>1805</TotalTime>
  <Words>732</Words>
  <Application>Microsoft Office PowerPoint</Application>
  <PresentationFormat>Widescreen</PresentationFormat>
  <Paragraphs>110</Paragraphs>
  <Slides>13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Helvetica</vt:lpstr>
      <vt:lpstr>Inter</vt:lpstr>
      <vt:lpstr>Wingdings</vt:lpstr>
      <vt:lpstr>Mysen</vt:lpstr>
      <vt:lpstr>Velkommen til foreldremøte Vg3  5. september 2024</vt:lpstr>
      <vt:lpstr>Åpne dører mot verden og framtida.</vt:lpstr>
      <vt:lpstr>Ny opplæringslov, forskrift og skoleregler</vt:lpstr>
      <vt:lpstr>Fraværsregler</vt:lpstr>
      <vt:lpstr>Vurdering for læring</vt:lpstr>
      <vt:lpstr>Eksamen (kommer tidlig)</vt:lpstr>
      <vt:lpstr>Rettigheter ved 1 eller IV</vt:lpstr>
      <vt:lpstr>Vitnemål = studiekompetanse</vt:lpstr>
      <vt:lpstr>Ta opp fag som privatist</vt:lpstr>
      <vt:lpstr>Søke høyere utdanning</vt:lpstr>
      <vt:lpstr>Avgangsmarkering</vt:lpstr>
      <vt:lpstr>Avslutning for Vg3 til våren</vt:lpstr>
      <vt:lpstr>PowerPoint-presentasjon</vt:lpstr>
    </vt:vector>
  </TitlesOfParts>
  <Company>Viken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skolestart 2024</dc:title>
  <dc:creator>Lasse Thorvaldsen</dc:creator>
  <cp:lastModifiedBy>Lasse Thorvaldsen</cp:lastModifiedBy>
  <cp:revision>6</cp:revision>
  <dcterms:created xsi:type="dcterms:W3CDTF">2024-06-12T07:46:21Z</dcterms:created>
  <dcterms:modified xsi:type="dcterms:W3CDTF">2024-09-03T11:14:29Z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768ce0-ceaf-4778-8ab1-e65d26fe9939_Enabled">
    <vt:lpwstr>true</vt:lpwstr>
  </property>
  <property fmtid="{D5CDD505-2E9C-101B-9397-08002B2CF9AE}" pid="3" name="MSIP_Label_06768ce0-ceaf-4778-8ab1-e65d26fe9939_SetDate">
    <vt:lpwstr>2024-06-12T09:06:44Z</vt:lpwstr>
  </property>
  <property fmtid="{D5CDD505-2E9C-101B-9397-08002B2CF9AE}" pid="4" name="MSIP_Label_06768ce0-ceaf-4778-8ab1-e65d26fe9939_Method">
    <vt:lpwstr>Standard</vt:lpwstr>
  </property>
  <property fmtid="{D5CDD505-2E9C-101B-9397-08002B2CF9AE}" pid="5" name="MSIP_Label_06768ce0-ceaf-4778-8ab1-e65d26fe9939_Name">
    <vt:lpwstr>Begrenset - PROD</vt:lpwstr>
  </property>
  <property fmtid="{D5CDD505-2E9C-101B-9397-08002B2CF9AE}" pid="6" name="MSIP_Label_06768ce0-ceaf-4778-8ab1-e65d26fe9939_SiteId">
    <vt:lpwstr>3d50ddd4-00a1-4ab7-9788-decf14a8728f</vt:lpwstr>
  </property>
  <property fmtid="{D5CDD505-2E9C-101B-9397-08002B2CF9AE}" pid="7" name="MSIP_Label_06768ce0-ceaf-4778-8ab1-e65d26fe9939_ActionId">
    <vt:lpwstr>ac8e2f00-f7c7-4de3-a5e8-7f8dc737f33f</vt:lpwstr>
  </property>
  <property fmtid="{D5CDD505-2E9C-101B-9397-08002B2CF9AE}" pid="8" name="MSIP_Label_06768ce0-ceaf-4778-8ab1-e65d26fe9939_ContentBits">
    <vt:lpwstr>0</vt:lpwstr>
  </property>
  <property fmtid="{D5CDD505-2E9C-101B-9397-08002B2CF9AE}" pid="9" name="ContentTypeId">
    <vt:lpwstr>0x010100838D5F0D379FCC48AC8722220FA1F4D4</vt:lpwstr>
  </property>
  <property fmtid="{D5CDD505-2E9C-101B-9397-08002B2CF9AE}" pid="10" name="MediaServiceImageTags">
    <vt:lpwstr/>
  </property>
  <property fmtid="{D5CDD505-2E9C-101B-9397-08002B2CF9AE}" pid="11" name="MSIP_Label_0bc77f94-bcd4-4b97-aece-e45a5d92d8be_Enabled">
    <vt:lpwstr>true</vt:lpwstr>
  </property>
  <property fmtid="{D5CDD505-2E9C-101B-9397-08002B2CF9AE}" pid="12" name="MSIP_Label_0bc77f94-bcd4-4b97-aece-e45a5d92d8be_SetDate">
    <vt:lpwstr>2024-08-05T10:35:06Z</vt:lpwstr>
  </property>
  <property fmtid="{D5CDD505-2E9C-101B-9397-08002B2CF9AE}" pid="13" name="MSIP_Label_0bc77f94-bcd4-4b97-aece-e45a5d92d8be_Method">
    <vt:lpwstr>Standard</vt:lpwstr>
  </property>
  <property fmtid="{D5CDD505-2E9C-101B-9397-08002B2CF9AE}" pid="14" name="MSIP_Label_0bc77f94-bcd4-4b97-aece-e45a5d92d8be_Name">
    <vt:lpwstr>Intern</vt:lpwstr>
  </property>
  <property fmtid="{D5CDD505-2E9C-101B-9397-08002B2CF9AE}" pid="15" name="MSIP_Label_0bc77f94-bcd4-4b97-aece-e45a5d92d8be_SiteId">
    <vt:lpwstr>605f4b0c-6bd7-4c8d-958a-1d646bc08e43</vt:lpwstr>
  </property>
  <property fmtid="{D5CDD505-2E9C-101B-9397-08002B2CF9AE}" pid="16" name="MSIP_Label_0bc77f94-bcd4-4b97-aece-e45a5d92d8be_ActionId">
    <vt:lpwstr>3213de8f-781c-4d00-8032-ebf4e9d9d3ee</vt:lpwstr>
  </property>
  <property fmtid="{D5CDD505-2E9C-101B-9397-08002B2CF9AE}" pid="17" name="MSIP_Label_0bc77f94-bcd4-4b97-aece-e45a5d92d8be_ContentBits">
    <vt:lpwstr>0</vt:lpwstr>
  </property>
</Properties>
</file>