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0"/>
  </p:notesMasterIdLst>
  <p:sldIdLst>
    <p:sldId id="256" r:id="rId5"/>
    <p:sldId id="285" r:id="rId6"/>
    <p:sldId id="259" r:id="rId7"/>
    <p:sldId id="286" r:id="rId8"/>
    <p:sldId id="277" r:id="rId9"/>
    <p:sldId id="287" r:id="rId10"/>
    <p:sldId id="275" r:id="rId11"/>
    <p:sldId id="294" r:id="rId12"/>
    <p:sldId id="288" r:id="rId13"/>
    <p:sldId id="292" r:id="rId14"/>
    <p:sldId id="289" r:id="rId15"/>
    <p:sldId id="290" r:id="rId16"/>
    <p:sldId id="291" r:id="rId17"/>
    <p:sldId id="279" r:id="rId18"/>
    <p:sldId id="280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A678C-ACF7-4B53-AB51-237AA45D0132}" v="1" dt="2025-08-26T12:45:15.755"/>
    <p1510:client id="{6BDF4B3C-14F6-DB5D-63FB-DE282E089A22}" v="5" dt="2025-08-26T14:54:54.550"/>
    <p1510:client id="{A8882CCB-EC50-A553-BC11-8BA95E3127E4}" v="21" dt="2025-08-25T13:08:49.793"/>
    <p1510:client id="{BED338D3-033B-784C-E01E-AABE08FD5634}" v="102" dt="2025-08-26T13:16:42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Ruud Østby" userId="260b99c9-f7ec-47bc-9e1c-0a8a88a5c354" providerId="ADAL" clId="{A97B9E70-75D7-4531-9B12-699B4A337233}"/>
    <pc:docChg chg="addSld modSld sldOrd">
      <pc:chgData name="Janne Ruud Østby" userId="260b99c9-f7ec-47bc-9e1c-0a8a88a5c354" providerId="ADAL" clId="{A97B9E70-75D7-4531-9B12-699B4A337233}" dt="2024-08-27T11:51:53.643" v="24"/>
      <pc:docMkLst>
        <pc:docMk/>
      </pc:docMkLst>
      <pc:sldChg chg="ord">
        <pc:chgData name="Janne Ruud Østby" userId="260b99c9-f7ec-47bc-9e1c-0a8a88a5c354" providerId="ADAL" clId="{A97B9E70-75D7-4531-9B12-699B4A337233}" dt="2024-08-27T11:51:53.643" v="24"/>
        <pc:sldMkLst>
          <pc:docMk/>
          <pc:sldMk cId="1583983829" sldId="274"/>
        </pc:sldMkLst>
      </pc:sldChg>
      <pc:sldChg chg="addSp delSp modSp new mod modAnim">
        <pc:chgData name="Janne Ruud Østby" userId="260b99c9-f7ec-47bc-9e1c-0a8a88a5c354" providerId="ADAL" clId="{A97B9E70-75D7-4531-9B12-699B4A337233}" dt="2024-08-27T11:49:29.367" v="22" actId="20577"/>
        <pc:sldMkLst>
          <pc:docMk/>
          <pc:sldMk cId="3923827946" sldId="284"/>
        </pc:sldMkLst>
      </pc:sldChg>
    </pc:docChg>
  </pc:docChgLst>
  <pc:docChgLst>
    <pc:chgData name="Fredrik Arnesen" userId="0f25e534-b071-463b-ab9a-9a7b51c97dc0" providerId="ADAL" clId="{10CA5956-9C46-4E9C-AF82-757309BD96C6}"/>
    <pc:docChg chg="addSld delSld modSld">
      <pc:chgData name="Fredrik Arnesen" userId="0f25e534-b071-463b-ab9a-9a7b51c97dc0" providerId="ADAL" clId="{10CA5956-9C46-4E9C-AF82-757309BD96C6}" dt="2025-08-25T08:44:29.803" v="2" actId="47"/>
      <pc:docMkLst>
        <pc:docMk/>
      </pc:docMkLst>
      <pc:sldChg chg="del">
        <pc:chgData name="Fredrik Arnesen" userId="0f25e534-b071-463b-ab9a-9a7b51c97dc0" providerId="ADAL" clId="{10CA5956-9C46-4E9C-AF82-757309BD96C6}" dt="2025-08-25T08:44:29.803" v="2" actId="47"/>
        <pc:sldMkLst>
          <pc:docMk/>
          <pc:sldMk cId="1774281546" sldId="281"/>
        </pc:sldMkLst>
      </pc:sldChg>
      <pc:sldChg chg="add">
        <pc:chgData name="Fredrik Arnesen" userId="0f25e534-b071-463b-ab9a-9a7b51c97dc0" providerId="ADAL" clId="{10CA5956-9C46-4E9C-AF82-757309BD96C6}" dt="2025-08-25T08:44:21.066" v="0"/>
        <pc:sldMkLst>
          <pc:docMk/>
          <pc:sldMk cId="1700489693" sldId="290"/>
        </pc:sldMkLst>
      </pc:sldChg>
      <pc:sldChg chg="add">
        <pc:chgData name="Fredrik Arnesen" userId="0f25e534-b071-463b-ab9a-9a7b51c97dc0" providerId="ADAL" clId="{10CA5956-9C46-4E9C-AF82-757309BD96C6}" dt="2025-08-25T08:44:27.764" v="1"/>
        <pc:sldMkLst>
          <pc:docMk/>
          <pc:sldMk cId="1420970718" sldId="291"/>
        </pc:sldMkLst>
      </pc:sldChg>
    </pc:docChg>
  </pc:docChgLst>
  <pc:docChgLst>
    <pc:chgData name="Lasse Thorvaldsen" userId="ef528cda-ab17-498a-824a-a3233b61904d" providerId="ADAL" clId="{5926FE3F-B2FA-4172-84CB-E6F350BF98A9}"/>
    <pc:docChg chg="delSld modSld">
      <pc:chgData name="Lasse Thorvaldsen" userId="ef528cda-ab17-498a-824a-a3233b61904d" providerId="ADAL" clId="{5926FE3F-B2FA-4172-84CB-E6F350BF98A9}" dt="2024-08-22T08:19:30.218" v="543" actId="20577"/>
      <pc:docMkLst>
        <pc:docMk/>
      </pc:docMkLst>
      <pc:sldChg chg="modSp mod">
        <pc:chgData name="Lasse Thorvaldsen" userId="ef528cda-ab17-498a-824a-a3233b61904d" providerId="ADAL" clId="{5926FE3F-B2FA-4172-84CB-E6F350BF98A9}" dt="2024-08-22T08:15:59.114" v="514" actId="20577"/>
        <pc:sldMkLst>
          <pc:docMk/>
          <pc:sldMk cId="569105286" sldId="256"/>
        </pc:sldMkLst>
      </pc:sldChg>
      <pc:sldChg chg="del">
        <pc:chgData name="Lasse Thorvaldsen" userId="ef528cda-ab17-498a-824a-a3233b61904d" providerId="ADAL" clId="{5926FE3F-B2FA-4172-84CB-E6F350BF98A9}" dt="2024-08-22T08:16:49.359" v="515" actId="47"/>
        <pc:sldMkLst>
          <pc:docMk/>
          <pc:sldMk cId="2550077709" sldId="277"/>
        </pc:sldMkLst>
      </pc:sldChg>
      <pc:sldChg chg="del">
        <pc:chgData name="Lasse Thorvaldsen" userId="ef528cda-ab17-498a-824a-a3233b61904d" providerId="ADAL" clId="{5926FE3F-B2FA-4172-84CB-E6F350BF98A9}" dt="2024-08-22T08:16:52.666" v="516" actId="47"/>
        <pc:sldMkLst>
          <pc:docMk/>
          <pc:sldMk cId="449878045" sldId="278"/>
        </pc:sldMkLst>
      </pc:sldChg>
      <pc:sldChg chg="modSp mod">
        <pc:chgData name="Lasse Thorvaldsen" userId="ef528cda-ab17-498a-824a-a3233b61904d" providerId="ADAL" clId="{5926FE3F-B2FA-4172-84CB-E6F350BF98A9}" dt="2024-08-22T07:59:59.445" v="188" actId="20577"/>
        <pc:sldMkLst>
          <pc:docMk/>
          <pc:sldMk cId="4216320562" sldId="279"/>
        </pc:sldMkLst>
      </pc:sldChg>
      <pc:sldChg chg="modSp mod">
        <pc:chgData name="Lasse Thorvaldsen" userId="ef528cda-ab17-498a-824a-a3233b61904d" providerId="ADAL" clId="{5926FE3F-B2FA-4172-84CB-E6F350BF98A9}" dt="2024-08-22T08:19:30.218" v="543" actId="20577"/>
        <pc:sldMkLst>
          <pc:docMk/>
          <pc:sldMk cId="3338984796" sldId="280"/>
        </pc:sldMkLst>
      </pc:sldChg>
    </pc:docChg>
  </pc:docChgLst>
  <pc:docChgLst>
    <pc:chgData name="Lasse Thorvaldsen" userId="ef528cda-ab17-498a-824a-a3233b61904d" providerId="ADAL" clId="{B5AE6C64-F613-40D2-879F-B39A2834F7E1}"/>
    <pc:docChg chg="addSld modSld">
      <pc:chgData name="Lasse Thorvaldsen" userId="ef528cda-ab17-498a-824a-a3233b61904d" providerId="ADAL" clId="{B5AE6C64-F613-40D2-879F-B39A2834F7E1}" dt="2025-08-25T06:57:59.997" v="11"/>
      <pc:docMkLst>
        <pc:docMk/>
      </pc:docMkLst>
      <pc:sldChg chg="modSp mod">
        <pc:chgData name="Lasse Thorvaldsen" userId="ef528cda-ab17-498a-824a-a3233b61904d" providerId="ADAL" clId="{B5AE6C64-F613-40D2-879F-B39A2834F7E1}" dt="2025-08-21T11:18:26.951" v="5" actId="14100"/>
        <pc:sldMkLst>
          <pc:docMk/>
          <pc:sldMk cId="2550077709" sldId="277"/>
        </pc:sldMkLst>
        <pc:spChg chg="mod">
          <ac:chgData name="Lasse Thorvaldsen" userId="ef528cda-ab17-498a-824a-a3233b61904d" providerId="ADAL" clId="{B5AE6C64-F613-40D2-879F-B39A2834F7E1}" dt="2025-08-21T11:18:26.951" v="5" actId="14100"/>
          <ac:spMkLst>
            <pc:docMk/>
            <pc:sldMk cId="2550077709" sldId="277"/>
            <ac:spMk id="3" creationId="{A3ADB425-E986-680A-EB08-3FD4C963BBA7}"/>
          </ac:spMkLst>
        </pc:spChg>
      </pc:sldChg>
      <pc:sldChg chg="addSp delSp modSp mod">
        <pc:chgData name="Lasse Thorvaldsen" userId="ef528cda-ab17-498a-824a-a3233b61904d" providerId="ADAL" clId="{B5AE6C64-F613-40D2-879F-B39A2834F7E1}" dt="2025-08-25T06:57:59.997" v="11"/>
        <pc:sldMkLst>
          <pc:docMk/>
          <pc:sldMk cId="1774281546" sldId="281"/>
        </pc:sldMkLst>
        <pc:spChg chg="add del mod">
          <ac:chgData name="Lasse Thorvaldsen" userId="ef528cda-ab17-498a-824a-a3233b61904d" providerId="ADAL" clId="{B5AE6C64-F613-40D2-879F-B39A2834F7E1}" dt="2025-08-25T06:56:06.052" v="9"/>
          <ac:spMkLst>
            <pc:docMk/>
            <pc:sldMk cId="1774281546" sldId="281"/>
            <ac:spMk id="3" creationId="{010FF93A-89FE-B8E1-E2E6-2CE8C4A4E8AE}"/>
          </ac:spMkLst>
        </pc:spChg>
        <pc:spChg chg="add">
          <ac:chgData name="Lasse Thorvaldsen" userId="ef528cda-ab17-498a-824a-a3233b61904d" providerId="ADAL" clId="{B5AE6C64-F613-40D2-879F-B39A2834F7E1}" dt="2025-08-25T06:56:02.628" v="7"/>
          <ac:spMkLst>
            <pc:docMk/>
            <pc:sldMk cId="1774281546" sldId="281"/>
            <ac:spMk id="6" creationId="{B6A3DA93-DFE1-0C76-9F83-36F1322B7342}"/>
          </ac:spMkLst>
        </pc:spChg>
        <pc:spChg chg="add mod">
          <ac:chgData name="Lasse Thorvaldsen" userId="ef528cda-ab17-498a-824a-a3233b61904d" providerId="ADAL" clId="{B5AE6C64-F613-40D2-879F-B39A2834F7E1}" dt="2025-08-25T06:57:59.997" v="11"/>
          <ac:spMkLst>
            <pc:docMk/>
            <pc:sldMk cId="1774281546" sldId="281"/>
            <ac:spMk id="7" creationId="{4A326FFF-75EC-2B0C-E62F-97BC959A0C44}"/>
          </ac:spMkLst>
        </pc:spChg>
      </pc:sldChg>
      <pc:sldChg chg="add">
        <pc:chgData name="Lasse Thorvaldsen" userId="ef528cda-ab17-498a-824a-a3233b61904d" providerId="ADAL" clId="{B5AE6C64-F613-40D2-879F-B39A2834F7E1}" dt="2025-08-21T11:16:31.208" v="0"/>
        <pc:sldMkLst>
          <pc:docMk/>
          <pc:sldMk cId="2253443881" sldId="289"/>
        </pc:sldMkLst>
      </pc:sldChg>
    </pc:docChg>
  </pc:docChgLst>
  <pc:docChgLst>
    <pc:chgData name="Øystein Boye Okkenhaug" userId="S::oysteinok@ofk.no::89b3666e-bc00-4243-9a6e-d877c3259c87" providerId="AD" clId="Web-{2477CD4C-5353-8DF7-2235-431550D8D1B5}"/>
    <pc:docChg chg="modSld">
      <pc:chgData name="Øystein Boye Okkenhaug" userId="S::oysteinok@ofk.no::89b3666e-bc00-4243-9a6e-d877c3259c87" providerId="AD" clId="Web-{2477CD4C-5353-8DF7-2235-431550D8D1B5}" dt="2024-08-22T12:15:37.661" v="1"/>
      <pc:docMkLst>
        <pc:docMk/>
      </pc:docMkLst>
      <pc:sldChg chg="modSp">
        <pc:chgData name="Øystein Boye Okkenhaug" userId="S::oysteinok@ofk.no::89b3666e-bc00-4243-9a6e-d877c3259c87" providerId="AD" clId="Web-{2477CD4C-5353-8DF7-2235-431550D8D1B5}" dt="2024-08-22T12:15:37.661" v="1"/>
        <pc:sldMkLst>
          <pc:docMk/>
          <pc:sldMk cId="4216320562" sldId="279"/>
        </pc:sldMkLst>
      </pc:sldChg>
    </pc:docChg>
  </pc:docChgLst>
  <pc:docChgLst>
    <pc:chgData name="Lasse Thorvaldsen" userId="ef528cda-ab17-498a-824a-a3233b61904d" providerId="ADAL" clId="{5FAA678C-ACF7-4B53-AB51-237AA45D0132}"/>
    <pc:docChg chg="custSel addSld delSld modSld">
      <pc:chgData name="Lasse Thorvaldsen" userId="ef528cda-ab17-498a-824a-a3233b61904d" providerId="ADAL" clId="{5FAA678C-ACF7-4B53-AB51-237AA45D0132}" dt="2025-08-26T12:45:31.822" v="480" actId="14100"/>
      <pc:docMkLst>
        <pc:docMk/>
      </pc:docMkLst>
      <pc:sldChg chg="modSp mod">
        <pc:chgData name="Lasse Thorvaldsen" userId="ef528cda-ab17-498a-824a-a3233b61904d" providerId="ADAL" clId="{5FAA678C-ACF7-4B53-AB51-237AA45D0132}" dt="2025-08-18T12:13:52.327" v="1" actId="20577"/>
        <pc:sldMkLst>
          <pc:docMk/>
          <pc:sldMk cId="569105286" sldId="256"/>
        </pc:sldMkLst>
        <pc:spChg chg="mod">
          <ac:chgData name="Lasse Thorvaldsen" userId="ef528cda-ab17-498a-824a-a3233b61904d" providerId="ADAL" clId="{5FAA678C-ACF7-4B53-AB51-237AA45D0132}" dt="2025-08-18T12:13:52.327" v="1" actId="20577"/>
          <ac:spMkLst>
            <pc:docMk/>
            <pc:sldMk cId="569105286" sldId="256"/>
            <ac:spMk id="6" creationId="{74B7E86D-56EE-60A4-B5D1-9FC3D265297F}"/>
          </ac:spMkLst>
        </pc:spChg>
      </pc:sldChg>
      <pc:sldChg chg="del">
        <pc:chgData name="Lasse Thorvaldsen" userId="ef528cda-ab17-498a-824a-a3233b61904d" providerId="ADAL" clId="{5FAA678C-ACF7-4B53-AB51-237AA45D0132}" dt="2025-08-18T12:15:43.058" v="3" actId="47"/>
        <pc:sldMkLst>
          <pc:docMk/>
          <pc:sldMk cId="1425534346" sldId="257"/>
        </pc:sldMkLst>
      </pc:sldChg>
      <pc:sldChg chg="del">
        <pc:chgData name="Lasse Thorvaldsen" userId="ef528cda-ab17-498a-824a-a3233b61904d" providerId="ADAL" clId="{5FAA678C-ACF7-4B53-AB51-237AA45D0132}" dt="2025-08-18T12:16:41.872" v="5" actId="47"/>
        <pc:sldMkLst>
          <pc:docMk/>
          <pc:sldMk cId="839351842" sldId="260"/>
        </pc:sldMkLst>
      </pc:sldChg>
      <pc:sldChg chg="del">
        <pc:chgData name="Lasse Thorvaldsen" userId="ef528cda-ab17-498a-824a-a3233b61904d" providerId="ADAL" clId="{5FAA678C-ACF7-4B53-AB51-237AA45D0132}" dt="2025-08-18T12:18:51.872" v="11" actId="47"/>
        <pc:sldMkLst>
          <pc:docMk/>
          <pc:sldMk cId="3143429285" sldId="262"/>
        </pc:sldMkLst>
      </pc:sldChg>
      <pc:sldChg chg="del">
        <pc:chgData name="Lasse Thorvaldsen" userId="ef528cda-ab17-498a-824a-a3233b61904d" providerId="ADAL" clId="{5FAA678C-ACF7-4B53-AB51-237AA45D0132}" dt="2025-08-18T12:27:42.997" v="469" actId="47"/>
        <pc:sldMkLst>
          <pc:docMk/>
          <pc:sldMk cId="1583983829" sldId="274"/>
        </pc:sldMkLst>
      </pc:sldChg>
      <pc:sldChg chg="modSp mod">
        <pc:chgData name="Lasse Thorvaldsen" userId="ef528cda-ab17-498a-824a-a3233b61904d" providerId="ADAL" clId="{5FAA678C-ACF7-4B53-AB51-237AA45D0132}" dt="2025-08-26T12:45:31.822" v="480" actId="14100"/>
        <pc:sldMkLst>
          <pc:docMk/>
          <pc:sldMk cId="4014337796" sldId="275"/>
        </pc:sldMkLst>
        <pc:spChg chg="mod">
          <ac:chgData name="Lasse Thorvaldsen" userId="ef528cda-ab17-498a-824a-a3233b61904d" providerId="ADAL" clId="{5FAA678C-ACF7-4B53-AB51-237AA45D0132}" dt="2025-08-26T12:45:31.822" v="480" actId="14100"/>
          <ac:spMkLst>
            <pc:docMk/>
            <pc:sldMk cId="4014337796" sldId="275"/>
            <ac:spMk id="2" creationId="{BA346AD5-5C69-D704-4848-F0907E12CD9E}"/>
          </ac:spMkLst>
        </pc:spChg>
      </pc:sldChg>
      <pc:sldChg chg="del">
        <pc:chgData name="Lasse Thorvaldsen" userId="ef528cda-ab17-498a-824a-a3233b61904d" providerId="ADAL" clId="{5FAA678C-ACF7-4B53-AB51-237AA45D0132}" dt="2025-08-18T12:18:47.507" v="10" actId="47"/>
        <pc:sldMkLst>
          <pc:docMk/>
          <pc:sldMk cId="483318398" sldId="276"/>
        </pc:sldMkLst>
      </pc:sldChg>
      <pc:sldChg chg="add">
        <pc:chgData name="Lasse Thorvaldsen" userId="ef528cda-ab17-498a-824a-a3233b61904d" providerId="ADAL" clId="{5FAA678C-ACF7-4B53-AB51-237AA45D0132}" dt="2025-08-18T12:17:52.604" v="7"/>
        <pc:sldMkLst>
          <pc:docMk/>
          <pc:sldMk cId="2550077709" sldId="277"/>
        </pc:sldMkLst>
      </pc:sldChg>
      <pc:sldChg chg="modSp mod">
        <pc:chgData name="Lasse Thorvaldsen" userId="ef528cda-ab17-498a-824a-a3233b61904d" providerId="ADAL" clId="{5FAA678C-ACF7-4B53-AB51-237AA45D0132}" dt="2025-08-18T12:28:46.367" v="473" actId="20577"/>
        <pc:sldMkLst>
          <pc:docMk/>
          <pc:sldMk cId="4216320562" sldId="279"/>
        </pc:sldMkLst>
        <pc:graphicFrameChg chg="modGraphic">
          <ac:chgData name="Lasse Thorvaldsen" userId="ef528cda-ab17-498a-824a-a3233b61904d" providerId="ADAL" clId="{5FAA678C-ACF7-4B53-AB51-237AA45D0132}" dt="2025-08-18T12:28:46.367" v="473" actId="20577"/>
          <ac:graphicFrameMkLst>
            <pc:docMk/>
            <pc:sldMk cId="4216320562" sldId="279"/>
            <ac:graphicFrameMk id="6" creationId="{2D5C80D7-3BB0-9363-2D73-B60FEDA43B72}"/>
          </ac:graphicFrameMkLst>
        </pc:graphicFrameChg>
      </pc:sldChg>
      <pc:sldChg chg="modSp mod">
        <pc:chgData name="Lasse Thorvaldsen" userId="ef528cda-ab17-498a-824a-a3233b61904d" providerId="ADAL" clId="{5FAA678C-ACF7-4B53-AB51-237AA45D0132}" dt="2025-08-18T12:26:43.943" v="468" actId="20577"/>
        <pc:sldMkLst>
          <pc:docMk/>
          <pc:sldMk cId="3338984796" sldId="280"/>
        </pc:sldMkLst>
        <pc:graphicFrameChg chg="modGraphic">
          <ac:chgData name="Lasse Thorvaldsen" userId="ef528cda-ab17-498a-824a-a3233b61904d" providerId="ADAL" clId="{5FAA678C-ACF7-4B53-AB51-237AA45D0132}" dt="2025-08-18T12:26:43.943" v="468" actId="20577"/>
          <ac:graphicFrameMkLst>
            <pc:docMk/>
            <pc:sldMk cId="3338984796" sldId="280"/>
            <ac:graphicFrameMk id="7" creationId="{535D579A-680A-5B15-DD48-B5A65E6F7159}"/>
          </ac:graphicFrameMkLst>
        </pc:graphicFrameChg>
      </pc:sldChg>
      <pc:sldChg chg="del">
        <pc:chgData name="Lasse Thorvaldsen" userId="ef528cda-ab17-498a-824a-a3233b61904d" providerId="ADAL" clId="{5FAA678C-ACF7-4B53-AB51-237AA45D0132}" dt="2025-08-18T12:19:37.394" v="12" actId="47"/>
        <pc:sldMkLst>
          <pc:docMk/>
          <pc:sldMk cId="3537927816" sldId="283"/>
        </pc:sldMkLst>
      </pc:sldChg>
      <pc:sldChg chg="modSp del mod">
        <pc:chgData name="Lasse Thorvaldsen" userId="ef528cda-ab17-498a-824a-a3233b61904d" providerId="ADAL" clId="{5FAA678C-ACF7-4B53-AB51-237AA45D0132}" dt="2025-08-25T11:01:29.938" v="474" actId="47"/>
        <pc:sldMkLst>
          <pc:docMk/>
          <pc:sldMk cId="3923827946" sldId="284"/>
        </pc:sldMkLst>
      </pc:sldChg>
      <pc:sldChg chg="add">
        <pc:chgData name="Lasse Thorvaldsen" userId="ef528cda-ab17-498a-824a-a3233b61904d" providerId="ADAL" clId="{5FAA678C-ACF7-4B53-AB51-237AA45D0132}" dt="2025-08-18T12:15:39.804" v="2"/>
        <pc:sldMkLst>
          <pc:docMk/>
          <pc:sldMk cId="2805672235" sldId="285"/>
        </pc:sldMkLst>
      </pc:sldChg>
      <pc:sldChg chg="add">
        <pc:chgData name="Lasse Thorvaldsen" userId="ef528cda-ab17-498a-824a-a3233b61904d" providerId="ADAL" clId="{5FAA678C-ACF7-4B53-AB51-237AA45D0132}" dt="2025-08-18T12:17:24.463" v="6"/>
        <pc:sldMkLst>
          <pc:docMk/>
          <pc:sldMk cId="2317804752" sldId="286"/>
        </pc:sldMkLst>
      </pc:sldChg>
      <pc:sldChg chg="add">
        <pc:chgData name="Lasse Thorvaldsen" userId="ef528cda-ab17-498a-824a-a3233b61904d" providerId="ADAL" clId="{5FAA678C-ACF7-4B53-AB51-237AA45D0132}" dt="2025-08-18T12:18:14.205" v="8"/>
        <pc:sldMkLst>
          <pc:docMk/>
          <pc:sldMk cId="2357395367" sldId="287"/>
        </pc:sldMkLst>
      </pc:sldChg>
      <pc:sldChg chg="add">
        <pc:chgData name="Lasse Thorvaldsen" userId="ef528cda-ab17-498a-824a-a3233b61904d" providerId="ADAL" clId="{5FAA678C-ACF7-4B53-AB51-237AA45D0132}" dt="2025-08-18T12:18:43.324" v="9"/>
        <pc:sldMkLst>
          <pc:docMk/>
          <pc:sldMk cId="2450440159" sldId="288"/>
        </pc:sldMkLst>
      </pc:sldChg>
    </pc:docChg>
  </pc:docChgLst>
  <pc:docChgLst>
    <pc:chgData name="Merete Gimle Labråten" userId="S::meretela@ofk.no::c1864a2c-84ef-4473-a06c-96508a6e5d54" providerId="AD" clId="Web-{6BDF4B3C-14F6-DB5D-63FB-DE282E089A22}"/>
    <pc:docChg chg="addSld delSld modSld">
      <pc:chgData name="Merete Gimle Labråten" userId="S::meretela@ofk.no::c1864a2c-84ef-4473-a06c-96508a6e5d54" providerId="AD" clId="Web-{6BDF4B3C-14F6-DB5D-63FB-DE282E089A22}" dt="2025-08-26T14:54:54.550" v="4"/>
      <pc:docMkLst>
        <pc:docMk/>
      </pc:docMkLst>
      <pc:sldChg chg="addSp delSp modSp new del">
        <pc:chgData name="Merete Gimle Labråten" userId="S::meretela@ofk.no::c1864a2c-84ef-4473-a06c-96508a6e5d54" providerId="AD" clId="Web-{6BDF4B3C-14F6-DB5D-63FB-DE282E089A22}" dt="2025-08-26T14:54:54.550" v="4"/>
        <pc:sldMkLst>
          <pc:docMk/>
          <pc:sldMk cId="2862377348" sldId="293"/>
        </pc:sldMkLst>
        <pc:spChg chg="del">
          <ac:chgData name="Merete Gimle Labråten" userId="S::meretela@ofk.no::c1864a2c-84ef-4473-a06c-96508a6e5d54" providerId="AD" clId="Web-{6BDF4B3C-14F6-DB5D-63FB-DE282E089A22}" dt="2025-08-26T14:54:25.815" v="1"/>
          <ac:spMkLst>
            <pc:docMk/>
            <pc:sldMk cId="2862377348" sldId="293"/>
            <ac:spMk id="3" creationId="{59A22645-50EF-E506-81FB-FBEA5E785520}"/>
          </ac:spMkLst>
        </pc:spChg>
        <pc:spChg chg="add mod">
          <ac:chgData name="Merete Gimle Labråten" userId="S::meretela@ofk.no::c1864a2c-84ef-4473-a06c-96508a6e5d54" providerId="AD" clId="Web-{6BDF4B3C-14F6-DB5D-63FB-DE282E089A22}" dt="2025-08-26T14:54:32.612" v="2"/>
          <ac:spMkLst>
            <pc:docMk/>
            <pc:sldMk cId="2862377348" sldId="293"/>
            <ac:spMk id="8" creationId="{89BC2F98-2E95-8498-3FA1-77B19FD7DA89}"/>
          </ac:spMkLst>
        </pc:spChg>
        <pc:picChg chg="add del mod ord">
          <ac:chgData name="Merete Gimle Labråten" userId="S::meretela@ofk.no::c1864a2c-84ef-4473-a06c-96508a6e5d54" providerId="AD" clId="Web-{6BDF4B3C-14F6-DB5D-63FB-DE282E089A22}" dt="2025-08-26T14:54:32.612" v="2"/>
          <ac:picMkLst>
            <pc:docMk/>
            <pc:sldMk cId="2862377348" sldId="293"/>
            <ac:picMk id="6" creationId="{A03628B5-EEE4-78E1-6D03-4D719734B93A}"/>
          </ac:picMkLst>
        </pc:picChg>
      </pc:sldChg>
      <pc:sldChg chg="add">
        <pc:chgData name="Merete Gimle Labråten" userId="S::meretela@ofk.no::c1864a2c-84ef-4473-a06c-96508a6e5d54" providerId="AD" clId="Web-{6BDF4B3C-14F6-DB5D-63FB-DE282E089A22}" dt="2025-08-26T14:54:51.597" v="3"/>
        <pc:sldMkLst>
          <pc:docMk/>
          <pc:sldMk cId="2555584533" sldId="294"/>
        </pc:sldMkLst>
      </pc:sldChg>
    </pc:docChg>
  </pc:docChgLst>
  <pc:docChgLst>
    <pc:chgData name="Trond Syverud Dietz" userId="S::tronddi@ofk.no::a04ff2a8-71c2-4cbb-9679-70464702fa1a" providerId="AD" clId="Web-{BED338D3-033B-784C-E01E-AABE08FD5634}"/>
    <pc:docChg chg="modSld">
      <pc:chgData name="Trond Syverud Dietz" userId="S::tronddi@ofk.no::a04ff2a8-71c2-4cbb-9679-70464702fa1a" providerId="AD" clId="Web-{BED338D3-033B-784C-E01E-AABE08FD5634}" dt="2025-08-26T13:16:41.473" v="53"/>
      <pc:docMkLst>
        <pc:docMk/>
      </pc:docMkLst>
      <pc:sldChg chg="modSp">
        <pc:chgData name="Trond Syverud Dietz" userId="S::tronddi@ofk.no::a04ff2a8-71c2-4cbb-9679-70464702fa1a" providerId="AD" clId="Web-{BED338D3-033B-784C-E01E-AABE08FD5634}" dt="2025-08-26T13:16:41.473" v="53"/>
        <pc:sldMkLst>
          <pc:docMk/>
          <pc:sldMk cId="3338984796" sldId="280"/>
        </pc:sldMkLst>
        <pc:graphicFrameChg chg="mod modGraphic">
          <ac:chgData name="Trond Syverud Dietz" userId="S::tronddi@ofk.no::a04ff2a8-71c2-4cbb-9679-70464702fa1a" providerId="AD" clId="Web-{BED338D3-033B-784C-E01E-AABE08FD5634}" dt="2025-08-26T13:16:41.473" v="53"/>
          <ac:graphicFrameMkLst>
            <pc:docMk/>
            <pc:sldMk cId="3338984796" sldId="280"/>
            <ac:graphicFrameMk id="7" creationId="{535D579A-680A-5B15-DD48-B5A65E6F7159}"/>
          </ac:graphicFrameMkLst>
        </pc:graphicFrameChg>
      </pc:sldChg>
    </pc:docChg>
  </pc:docChgLst>
  <pc:docChgLst>
    <pc:chgData name="Merete Gimle Labråten" userId="S::meretela@ofk.no::c1864a2c-84ef-4473-a06c-96508a6e5d54" providerId="AD" clId="Web-{A8882CCB-EC50-A553-BC11-8BA95E3127E4}"/>
    <pc:docChg chg="addSld modSld">
      <pc:chgData name="Merete Gimle Labråten" userId="S::meretela@ofk.no::c1864a2c-84ef-4473-a06c-96508a6e5d54" providerId="AD" clId="Web-{A8882CCB-EC50-A553-BC11-8BA95E3127E4}" dt="2025-08-25T13:08:49.512" v="22" actId="20577"/>
      <pc:docMkLst>
        <pc:docMk/>
      </pc:docMkLst>
      <pc:sldChg chg="modSp new">
        <pc:chgData name="Merete Gimle Labråten" userId="S::meretela@ofk.no::c1864a2c-84ef-4473-a06c-96508a6e5d54" providerId="AD" clId="Web-{A8882CCB-EC50-A553-BC11-8BA95E3127E4}" dt="2025-08-25T13:08:49.512" v="22" actId="20577"/>
        <pc:sldMkLst>
          <pc:docMk/>
          <pc:sldMk cId="1040952740" sldId="292"/>
        </pc:sldMkLst>
        <pc:spChg chg="mod">
          <ac:chgData name="Merete Gimle Labråten" userId="S::meretela@ofk.no::c1864a2c-84ef-4473-a06c-96508a6e5d54" providerId="AD" clId="Web-{A8882CCB-EC50-A553-BC11-8BA95E3127E4}" dt="2025-08-25T13:08:49.512" v="22" actId="20577"/>
          <ac:spMkLst>
            <pc:docMk/>
            <pc:sldMk cId="1040952740" sldId="292"/>
            <ac:spMk id="2" creationId="{808CBD0C-CCAF-BCBC-7D6C-1572593A0C5E}"/>
          </ac:spMkLst>
        </pc:spChg>
        <pc:spChg chg="mod">
          <ac:chgData name="Merete Gimle Labråten" userId="S::meretela@ofk.no::c1864a2c-84ef-4473-a06c-96508a6e5d54" providerId="AD" clId="Web-{A8882CCB-EC50-A553-BC11-8BA95E3127E4}" dt="2025-08-25T13:06:58.494" v="10" actId="20577"/>
          <ac:spMkLst>
            <pc:docMk/>
            <pc:sldMk cId="1040952740" sldId="292"/>
            <ac:spMk id="3" creationId="{5EF6A05C-32CB-111B-6427-FFC5FDCD9A41}"/>
          </ac:spMkLst>
        </pc:spChg>
      </pc:sldChg>
    </pc:docChg>
  </pc:docChgLst>
  <pc:docChgLst>
    <pc:chgData name="Lasse Thorvaldsen" userId="ef528cda-ab17-498a-824a-a3233b61904d" providerId="ADAL" clId="{6332B3B2-B5B9-45A7-8279-664B7C6F9298}"/>
    <pc:docChg chg="addSld modSld">
      <pc:chgData name="Lasse Thorvaldsen" userId="ef528cda-ab17-498a-824a-a3233b61904d" providerId="ADAL" clId="{6332B3B2-B5B9-45A7-8279-664B7C6F9298}" dt="2024-08-26T13:17:22.904" v="84" actId="20577"/>
      <pc:docMkLst>
        <pc:docMk/>
      </pc:docMkLst>
      <pc:sldChg chg="modSp mod">
        <pc:chgData name="Lasse Thorvaldsen" userId="ef528cda-ab17-498a-824a-a3233b61904d" providerId="ADAL" clId="{6332B3B2-B5B9-45A7-8279-664B7C6F9298}" dt="2024-08-26T13:15:42.533" v="83" actId="20577"/>
        <pc:sldMkLst>
          <pc:docMk/>
          <pc:sldMk cId="3143429285" sldId="262"/>
        </pc:sldMkLst>
      </pc:sldChg>
      <pc:sldChg chg="add">
        <pc:chgData name="Lasse Thorvaldsen" userId="ef528cda-ab17-498a-824a-a3233b61904d" providerId="ADAL" clId="{6332B3B2-B5B9-45A7-8279-664B7C6F9298}" dt="2024-08-26T09:30:32.978" v="62"/>
        <pc:sldMkLst>
          <pc:docMk/>
          <pc:sldMk cId="1774281546" sldId="281"/>
        </pc:sldMkLst>
      </pc:sldChg>
      <pc:sldChg chg="modSp mod">
        <pc:chgData name="Lasse Thorvaldsen" userId="ef528cda-ab17-498a-824a-a3233b61904d" providerId="ADAL" clId="{6332B3B2-B5B9-45A7-8279-664B7C6F9298}" dt="2024-08-26T13:17:22.904" v="84" actId="20577"/>
        <pc:sldMkLst>
          <pc:docMk/>
          <pc:sldMk cId="3537927816" sldId="283"/>
        </pc:sldMkLst>
      </pc:sldChg>
    </pc:docChg>
  </pc:docChgLst>
  <pc:docChgLst>
    <pc:chgData name="Merete Gimle Labråten" userId="S::meretela@ofk.no::c1864a2c-84ef-4473-a06c-96508a6e5d54" providerId="AD" clId="Web-{32096259-2C09-0FDD-CD5F-9ED4919C7052}"/>
    <pc:docChg chg="addSld delSld">
      <pc:chgData name="Merete Gimle Labråten" userId="S::meretela@ofk.no::c1864a2c-84ef-4473-a06c-96508a6e5d54" providerId="AD" clId="Web-{32096259-2C09-0FDD-CD5F-9ED4919C7052}" dt="2024-08-26T12:20:35.760" v="2"/>
      <pc:docMkLst>
        <pc:docMk/>
      </pc:docMkLst>
      <pc:sldChg chg="new del">
        <pc:chgData name="Merete Gimle Labråten" userId="S::meretela@ofk.no::c1864a2c-84ef-4473-a06c-96508a6e5d54" providerId="AD" clId="Web-{32096259-2C09-0FDD-CD5F-9ED4919C7052}" dt="2024-08-26T12:20:35.760" v="2"/>
        <pc:sldMkLst>
          <pc:docMk/>
          <pc:sldMk cId="3239784822" sldId="282"/>
        </pc:sldMkLst>
      </pc:sldChg>
      <pc:sldChg chg="add">
        <pc:chgData name="Merete Gimle Labråten" userId="S::meretela@ofk.no::c1864a2c-84ef-4473-a06c-96508a6e5d54" providerId="AD" clId="Web-{32096259-2C09-0FDD-CD5F-9ED4919C7052}" dt="2024-08-26T12:20:32.557" v="1"/>
        <pc:sldMkLst>
          <pc:docMk/>
          <pc:sldMk cId="3537927816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4CDA-6F65-4769-B752-CE1280E7FF1C}" type="datetimeFigureOut">
              <a:rPr lang="nb-NO" smtClean="0"/>
              <a:t>26.08.2025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2B297-7240-46A7-9939-254648BAE3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06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Fin skolestart. Vi har vært rundt i alle Vg1 klasser. God stemning. Mye informasjon. Skape gode klassemiljøer. Si ifra hvis det er noe. Her hilser vi på hverandre. Skolen i utvikling – en annen skole nå enn da dere evt. gikk her.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62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92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05563C-0548-45D8-8C5C-60DCCC7AF1AE}" type="datetime1">
              <a:rPr lang="nb-NO" smtClean="0"/>
              <a:t>26.08.2025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D8D7F0-1D84-43E4-9017-E12DE83F6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FFD1BEB-BBCE-AA3F-D10C-995AD64FF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2" t="-1" r="-1" b="-1"/>
          <a:stretch/>
        </p:blipFill>
        <p:spPr>
          <a:xfrm>
            <a:off x="7250428" y="5998428"/>
            <a:ext cx="411480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A80D-B79C-42D8-BBA1-CC9FC4853B5C}" type="datetime1">
              <a:rPr lang="nb-NO" smtClean="0"/>
              <a:t>26.08.2025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8217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9C30-7D80-4C67-8843-F33D5EF22A66}" type="datetime1">
              <a:rPr lang="nb-NO" smtClean="0"/>
              <a:t>26.08.2025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47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716B-5F1C-4FB6-9E1A-EC3FE10B9013}" type="datetime1">
              <a:rPr lang="nb-NO" smtClean="0"/>
              <a:t>26.08.2025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7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s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-1" y="-6566"/>
            <a:ext cx="12192000" cy="68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0EF7B-603D-4D4A-B430-97F60ABD09C8}" type="datetime1">
              <a:rPr lang="nb-NO" smtClean="0"/>
              <a:t>26.08.2025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671B072-06BC-4C73-FEEC-6C85A9442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68" y="5990037"/>
            <a:ext cx="4229100" cy="368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1E3AD67-B726-1BC4-EF98-158D779E1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961-18C7-48CF-86AC-CFCBDD6634A3}" type="datetime1">
              <a:rPr lang="nb-NO" smtClean="0"/>
              <a:t>26.08.2025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0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253BC6AD-EF25-4EC4-DF0D-9C5066385E59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B2B2C-D23D-4FBE-97F1-71852A2324A4}" type="datetime1">
              <a:rPr lang="nb-NO" smtClean="0"/>
              <a:t>26.08.2025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287384-B82C-4EFF-97DC-EE21E668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9" y="5740797"/>
            <a:ext cx="2733299" cy="4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6C0-843F-4DE4-A285-B16383C29999}" type="datetime1">
              <a:rPr lang="nb-NO" smtClean="0"/>
              <a:t>26.08.2025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48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45DF-9860-4F87-B30E-EE97B240ABEE}" type="datetime1">
              <a:rPr lang="nb-NO" smtClean="0"/>
              <a:t>26.08.2025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70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D2C5-8348-4EC8-B331-CD05A2CD91DA}" type="datetime1">
              <a:rPr lang="nb-NO" smtClean="0"/>
              <a:t>26.08.2025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28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CE67-0DFB-4E3C-8B6A-03F18931B296}" type="datetime1">
              <a:rPr lang="nb-NO" smtClean="0"/>
              <a:t>26.08.2025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51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010D-BBE8-4D9A-B6A6-0F1B8626BECD}" type="datetime1">
              <a:rPr lang="nb-NO" smtClean="0"/>
              <a:t>26.08.2025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E7AB43-2AC7-47F3-8E74-D17312688E16}" type="datetime1">
              <a:rPr lang="nb-NO" smtClean="0"/>
              <a:t>26.08.2025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BEC7C08-E1F3-4914-A31E-848D8ED0CC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7" y="5740337"/>
            <a:ext cx="2749223" cy="4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stfoldfylke-my.sharepoint.com/:v:/g/personal/fredrikar_ofk_no/EWoFPdF54IBAkdk5tprHiBoBjKb4I1tm7SxSawdc3ixJ2A?e=mMghQB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stfoldfylke.sharepoint.com/:w:/s/ANSATTINFO-VGMYSE/EZflWGRX7ZhEgKvVcDVL25cBAQJM5adVYQh80fufxFlp5w?e=GyVrs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fk.no/mysen-vgs/aktuelt/fokusnyhet/de-nye-fravarsreglene.221666.aspx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fk.no/mysen-vgs/om-skolen/planer-og-strategier/vurdering-for-laring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B7E86D-56EE-60A4-B5D1-9FC3D2652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3200400"/>
            <a:ext cx="10515601" cy="1165374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/>
              <a:t>Velkommen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foreldremøte</a:t>
            </a:r>
            <a:r>
              <a:rPr lang="en-US"/>
              <a:t> Vg2 2025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DA0796-5C38-4238-DF39-A16FA477D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BD0C-CCAF-BCBC-7D6C-1572593A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b="1">
                <a:ea typeface="Calibri Light"/>
                <a:cs typeface="Calibri Light"/>
              </a:rPr>
              <a:t>Hvorfor endringer i feiringen?</a:t>
            </a:r>
            <a:br>
              <a:rPr lang="nb-NO" sz="3200" b="1">
                <a:ea typeface="Calibri Light"/>
                <a:cs typeface="Calibri Light"/>
              </a:rPr>
            </a:br>
            <a:r>
              <a:rPr lang="nb-NO" sz="3200" b="1">
                <a:ea typeface="Calibri Light"/>
                <a:cs typeface="Calibri Light"/>
              </a:rPr>
              <a:t> </a:t>
            </a:r>
            <a:br>
              <a:rPr lang="nb-NO" sz="3600" b="1">
                <a:ea typeface="Calibri Light"/>
                <a:cs typeface="Calibri Light"/>
              </a:rPr>
            </a:br>
            <a:r>
              <a:rPr lang="nb-NO" sz="2400" b="1">
                <a:ea typeface="Calibri Light"/>
                <a:cs typeface="Calibri Light"/>
              </a:rPr>
              <a:t>Man ønsker å ha en feiring som kommer etter eksamen!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A05C-32CB-111B-6427-FFC5FDCD9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400" b="1" err="1">
                <a:ea typeface="Calibri Light"/>
                <a:cs typeface="Calibri Light"/>
              </a:rPr>
              <a:t>Ca</a:t>
            </a:r>
            <a:r>
              <a:rPr lang="nb-NO" sz="2400" b="1">
                <a:ea typeface="Calibri Light"/>
                <a:cs typeface="Calibri Light"/>
              </a:rPr>
              <a:t> 3500 avgangselever i Østfold svarer i </a:t>
            </a:r>
            <a:r>
              <a:rPr lang="nb-NO" sz="2400" b="1" err="1">
                <a:ea typeface="Calibri Light"/>
                <a:cs typeface="Calibri Light"/>
              </a:rPr>
              <a:t>UngData</a:t>
            </a:r>
            <a:r>
              <a:rPr lang="nb-NO" sz="2400" b="1">
                <a:ea typeface="Calibri Light"/>
                <a:cs typeface="Calibri Light"/>
              </a:rPr>
              <a:t> undersøkelsen 2025:</a:t>
            </a:r>
          </a:p>
          <a:p>
            <a:r>
              <a:rPr lang="nb-NO" sz="2400">
                <a:ea typeface="Calibri Light"/>
                <a:cs typeface="Calibri Light"/>
              </a:rPr>
              <a:t>24% (854 elever) gruer seg til russetiden</a:t>
            </a:r>
          </a:p>
          <a:p>
            <a:r>
              <a:rPr lang="nb-NO" sz="2400">
                <a:ea typeface="Calibri Light"/>
                <a:cs typeface="Calibri Light"/>
              </a:rPr>
              <a:t>40% (1503 elever) mener at de har medelever som føler seg utestengt </a:t>
            </a:r>
            <a:r>
              <a:rPr lang="nb-NO" sz="2400" err="1">
                <a:ea typeface="Calibri Light"/>
                <a:cs typeface="Calibri Light"/>
              </a:rPr>
              <a:t>pga</a:t>
            </a:r>
            <a:r>
              <a:rPr lang="nb-NO" sz="2400">
                <a:ea typeface="Calibri Light"/>
                <a:cs typeface="Calibri Light"/>
              </a:rPr>
              <a:t> russetiden</a:t>
            </a:r>
          </a:p>
          <a:p>
            <a:r>
              <a:rPr lang="nb-NO" sz="2400">
                <a:ea typeface="Calibri Light"/>
                <a:cs typeface="Calibri Light"/>
              </a:rPr>
              <a:t>17% (522 elever) har følt  seg utestengt </a:t>
            </a:r>
            <a:r>
              <a:rPr lang="nb-NO" sz="2400" err="1">
                <a:ea typeface="Calibri Light"/>
                <a:cs typeface="Calibri Light"/>
              </a:rPr>
              <a:t>pga</a:t>
            </a:r>
            <a:r>
              <a:rPr lang="nb-NO" sz="2400">
                <a:ea typeface="Calibri Light"/>
                <a:cs typeface="Calibri Light"/>
              </a:rPr>
              <a:t> russetiden</a:t>
            </a:r>
          </a:p>
          <a:p>
            <a:r>
              <a:rPr lang="nb-NO" sz="2400">
                <a:ea typeface="Calibri Light"/>
                <a:cs typeface="Calibri Light"/>
              </a:rPr>
              <a:t>27% (874 elever) føler et press på å bruke mer penger enn de har råd til i russefeiringen</a:t>
            </a:r>
          </a:p>
          <a:p>
            <a:r>
              <a:rPr lang="nb-NO" sz="2400">
                <a:ea typeface="Calibri Light"/>
                <a:cs typeface="Calibri Light"/>
              </a:rPr>
              <a:t>35% av avgangselevene ønsker en endring av feiringen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8187B-7FC6-AFED-1BAD-D0524560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5E12C-F47D-D608-9BE9-D1D2C8A7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5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A9479E2-B925-4C2B-D6C4-FDDF54F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82891A9-25BD-B484-F750-5CB7ED4C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045F8DB-CC72-5F01-D15D-05300302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0"/>
            <a:ext cx="11121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10EFE0E-85A4-2BED-ACB5-1FFD8EEC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A96C201-A3A2-9469-F87F-84DBE8D6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49E4A1-014D-802E-9E9B-C98E2FF09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199574"/>
            <a:ext cx="11164858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FD2C3D-1243-AE2C-B2A1-431E02C7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E4C204-E9BD-B973-FD8B-9DD8887F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F6C31EF-8A80-BB38-DC19-7597CD90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D885BA9-362C-5258-A100-41E5A8D8D4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28640" y="3146356"/>
            <a:ext cx="5643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erasmus_intervju.mp4</a:t>
            </a:r>
            <a:endParaRPr kumimoji="0" lang="nb-NO" altLang="nb-NO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7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A30F9-A705-9497-5BC9-6D8D61DD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Deling i klasser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2D5C80D7-3BB0-9363-2D73-B60FEDA43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204644"/>
              </p:ext>
            </p:extLst>
          </p:nvPr>
        </p:nvGraphicFramePr>
        <p:xfrm>
          <a:off x="838200" y="1825625"/>
          <a:ext cx="10515597" cy="3261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964">
                  <a:extLst>
                    <a:ext uri="{9D8B030D-6E8A-4147-A177-3AD203B41FA5}">
                      <a16:colId xmlns:a16="http://schemas.microsoft.com/office/drawing/2014/main" val="1201154200"/>
                    </a:ext>
                  </a:extLst>
                </a:gridCol>
                <a:gridCol w="5419434">
                  <a:extLst>
                    <a:ext uri="{9D8B030D-6E8A-4147-A177-3AD203B41FA5}">
                      <a16:colId xmlns:a16="http://schemas.microsoft.com/office/drawing/2014/main" val="109306119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2342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800"/>
                        <a:t>Klasser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Lærer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97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2STA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Charlotte Keller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6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2STB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Lars Madland Johansson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80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2STC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Christer Karlsen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9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2STD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Carina Lyng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60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2MKA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Jan Roger Midtskogen-Banken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B213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2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2HEAB/ST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Sonja Koppen Martinsen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R209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76356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6C4DB89-F825-4A9D-1CD9-1488FE9A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D33FD0-3342-6FC3-D00C-FEE4EEAF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32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D84AF8-53CF-0FB4-E047-AF82FD85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35D579A-680A-5B15-DD48-B5A65E6F7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377461"/>
              </p:ext>
            </p:extLst>
          </p:nvPr>
        </p:nvGraphicFramePr>
        <p:xfrm>
          <a:off x="3103418" y="136525"/>
          <a:ext cx="8250378" cy="621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764">
                  <a:extLst>
                    <a:ext uri="{9D8B030D-6E8A-4147-A177-3AD203B41FA5}">
                      <a16:colId xmlns:a16="http://schemas.microsoft.com/office/drawing/2014/main" val="2191740061"/>
                    </a:ext>
                  </a:extLst>
                </a:gridCol>
                <a:gridCol w="3985488">
                  <a:extLst>
                    <a:ext uri="{9D8B030D-6E8A-4147-A177-3AD203B41FA5}">
                      <a16:colId xmlns:a16="http://schemas.microsoft.com/office/drawing/2014/main" val="595720411"/>
                    </a:ext>
                  </a:extLst>
                </a:gridCol>
                <a:gridCol w="2750126">
                  <a:extLst>
                    <a:ext uri="{9D8B030D-6E8A-4147-A177-3AD203B41FA5}">
                      <a16:colId xmlns:a16="http://schemas.microsoft.com/office/drawing/2014/main" val="3444259461"/>
                    </a:ext>
                  </a:extLst>
                </a:gridCol>
              </a:tblGrid>
              <a:tr h="603644">
                <a:tc>
                  <a:txBody>
                    <a:bodyPr/>
                    <a:lstStyle/>
                    <a:p>
                      <a:r>
                        <a:rPr lang="nb-NO" sz="2800"/>
                        <a:t>Klasser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42277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2TMA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Knut Halvor </a:t>
                      </a:r>
                      <a:r>
                        <a:rPr lang="nb-NO" err="1"/>
                        <a:t>Strandkaas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Lille Auditoriet - B108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31839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2TMB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Robin Østbye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</a:rPr>
                        <a:t>Lille Auditoriet - B108</a:t>
                      </a:r>
                      <a:endParaRPr kumimoji="0"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40660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2RLA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Hans Martin </a:t>
                      </a:r>
                      <a:r>
                        <a:rPr lang="nb-NO" err="1"/>
                        <a:t>Flekkum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</a:rPr>
                        <a:t>Lille Auditoriet - B108</a:t>
                      </a:r>
                      <a:endParaRPr kumimoji="0"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29376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2FRA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Kristine Kristiansen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R113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3912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2IEA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Inger Christina Skjerdal </a:t>
                      </a:r>
                      <a:r>
                        <a:rPr lang="nb-NO" err="1"/>
                        <a:t>Boyhan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4721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2HEAA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Wenche </a:t>
                      </a:r>
                      <a:r>
                        <a:rPr lang="nb-NO" err="1"/>
                        <a:t>Schjerpen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P208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51426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2HESA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Heidi Eirin K. Egeberg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P206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55724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2ITA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err="1"/>
                        <a:t>Ragnveig</a:t>
                      </a:r>
                      <a:r>
                        <a:rPr lang="nb-NO"/>
                        <a:t> </a:t>
                      </a:r>
                      <a:r>
                        <a:rPr lang="nb-NO" err="1"/>
                        <a:t>Biltvedt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715080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2MPA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Tonje </a:t>
                      </a:r>
                      <a:r>
                        <a:rPr lang="nb-NO" err="1"/>
                        <a:t>Rusvoll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78229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2KOA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Elisabeth Karlsen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829239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2SSA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Signe Marie Mørk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P115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26026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2SRA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Tina H. Veiby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P114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2036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r>
                        <a:rPr lang="nb-NO" sz="1800"/>
                        <a:t>2PIA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Anders Laven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K136/022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93562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576D23E-4560-3529-C415-90DDB4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AAB406-503E-23D7-C7AA-7CA172F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98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987622-829E-58ED-3715-81E20B30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Velkommen til Mysen vgs.</a:t>
            </a:r>
          </a:p>
        </p:txBody>
      </p:sp>
      <p:pic>
        <p:nvPicPr>
          <p:cNvPr id="9" name="Plassholder for innhold 8" descr="Et bilde som inneholder himmel, konstruksjon, utendørs, rød">
            <a:extLst>
              <a:ext uri="{FF2B5EF4-FFF2-40B4-BE49-F238E27FC236}">
                <a16:creationId xmlns:a16="http://schemas.microsoft.com/office/drawing/2014/main" id="{7077DEB8-B19A-4B73-D4B2-ADD07FBCB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1265" b="31115"/>
          <a:stretch>
            <a:fillRect/>
          </a:stretch>
        </p:blipFill>
        <p:spPr>
          <a:xfrm>
            <a:off x="838200" y="1825625"/>
            <a:ext cx="10515600" cy="3755666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75F8B6-51FC-0FEA-A8CB-0529E823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DB430B-CFAF-5CF9-5A43-628B3519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67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B6995F-6ACA-9429-9959-9D918B33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365125"/>
            <a:ext cx="10882745" cy="1325563"/>
          </a:xfrm>
        </p:spPr>
        <p:txBody>
          <a:bodyPr anchor="ctr">
            <a:normAutofit/>
          </a:bodyPr>
          <a:lstStyle/>
          <a:p>
            <a:r>
              <a:rPr lang="nb-NO"/>
              <a:t>Skolens oppdrag – eller hvorfor er elevene her?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32DFD0-93D0-B4EF-13E3-12E8E48015C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5181600" cy="37688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nn-NO" b="0" i="0">
              <a:effectLst/>
              <a:highlight>
                <a:srgbClr val="FFFFFF"/>
              </a:highlight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nn-NO" b="0" i="0">
                <a:effectLst/>
                <a:highlight>
                  <a:srgbClr val="FFFFFF"/>
                </a:highlight>
              </a:rPr>
              <a:t>Opplæringa skal, i samarbeid og forståing med heimen, opne dører mot verda og framtida og gi elevane historisk og kulturell innsikt og forankring.</a:t>
            </a:r>
            <a:endParaRPr kumimoji="0" lang="nb-NO" altLang="nb-NO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BA52F32-8A44-057F-8EE7-0EDC4A5E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9709"/>
            <a:ext cx="5181600" cy="3534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/>
              <a:t>		</a:t>
            </a:r>
            <a:r>
              <a:rPr lang="en-US" sz="20000"/>
              <a:t>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B4DA2A-C611-6E26-07C8-B0E8DF1E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FFEB48-3804-2F1B-5E3B-674FA8BC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95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E5CBAF-0CB9-252B-E2A5-E7BB60C3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Elevsamtaler og foreldremøter på Mysen vgs.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52FBB5-203C-11C0-4F7F-D8F25C3F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C1FAB2-A4C6-F231-DEB3-79704411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D9F53F6-9D93-762A-881A-3A5E2F737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3012080"/>
            <a:ext cx="1051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Oversikt elevsamtaler og foreldremøter.docx</a:t>
            </a:r>
            <a:endParaRPr kumimoji="0" lang="nb-NO" alt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0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3399E-9F14-918B-1CFB-509A1183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«Nye» fraværsregler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ADB425-E986-680A-EB08-3FD4C963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922" y="1690688"/>
            <a:ext cx="9121877" cy="3890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>
              <a:hlinkClick r:id="rId2"/>
            </a:endParaRPr>
          </a:p>
          <a:p>
            <a:pPr marL="0" indent="0">
              <a:buNone/>
            </a:pPr>
            <a:endParaRPr lang="nb-NO">
              <a:hlinkClick r:id="rId2"/>
            </a:endParaRPr>
          </a:p>
          <a:p>
            <a:pPr marL="0" indent="0">
              <a:buNone/>
            </a:pPr>
            <a:endParaRPr lang="nb-NO">
              <a:hlinkClick r:id="rId2"/>
            </a:endParaRPr>
          </a:p>
          <a:p>
            <a:pPr marL="0" indent="0">
              <a:buNone/>
            </a:pPr>
            <a:r>
              <a:rPr lang="nb-NO">
                <a:hlinkClick r:id="rId2"/>
              </a:rPr>
              <a:t>De nye fraværsreglene - Mysen videregående skole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C1BACE-8D3C-448B-9A8B-CAF1F55C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45A17E-1DAA-9D38-5A2D-E985282C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07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BB7D17-5E39-A680-AE62-EAD83A7F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nb-NO"/>
              <a:t>Kap. 12 i forskrift til opplæringsloven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929827-2660-651C-630F-5AEE042A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3342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nb-NO" b="1">
              <a:solidFill>
                <a:srgbClr val="333333"/>
              </a:solidFill>
              <a:effectLst/>
              <a:highlight>
                <a:srgbClr val="FFFFFF"/>
              </a:highlight>
              <a:latin typeface="Helvetica" panose="020B0604020202020204" pitchFamily="34" charset="0"/>
              <a:ea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Alle elever har rett til et trygt og godt skolemiljø som fremmer helse, inkludering, trivsel og læring.</a:t>
            </a:r>
          </a:p>
          <a:p>
            <a:pPr marL="0" indent="0" algn="ctr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Elevtjenesten.</a:t>
            </a:r>
          </a:p>
          <a:p>
            <a:pPr marL="0" indent="0" algn="ctr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Lav terskel for kontakt.</a:t>
            </a:r>
          </a:p>
          <a:p>
            <a:pPr marL="0" indent="0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D789F2-DB45-FD0D-E1F8-0BCC076C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347E6E-D53A-8420-52C6-BBC21738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39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46AD5-5C69-D704-4848-F0907E12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554163"/>
          </a:xfrm>
        </p:spPr>
        <p:txBody>
          <a:bodyPr>
            <a:normAutofit/>
          </a:bodyPr>
          <a:lstStyle/>
          <a:p>
            <a:pPr algn="ctr"/>
            <a:r>
              <a:rPr lang="nb-NO"/>
              <a:t>Vurdering for læring</a:t>
            </a:r>
            <a:br>
              <a:rPr lang="nb-NO"/>
            </a:br>
            <a:r>
              <a:rPr lang="nb-NO" sz="1800">
                <a:hlinkClick r:id="rId2"/>
              </a:rPr>
              <a:t>Vurdering for læring - Mysen videregående skole</a:t>
            </a:r>
            <a:endParaRPr lang="nb-NO" sz="180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984249-897B-FC46-516C-56F6D5BD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F4F9AF-C7EC-ED98-C7E0-8D030AFD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1026" name="Picture 2" descr="Vurdering for læring">
            <a:extLst>
              <a:ext uri="{FF2B5EF4-FFF2-40B4-BE49-F238E27FC236}">
                <a16:creationId xmlns:a16="http://schemas.microsoft.com/office/drawing/2014/main" id="{E81422E9-80B3-81C4-6844-A67081226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09" y="1346416"/>
            <a:ext cx="8303491" cy="41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3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00EC2C-ADEF-3E49-2B80-10826974F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yddig, tom skolepult">
            <a:extLst>
              <a:ext uri="{FF2B5EF4-FFF2-40B4-BE49-F238E27FC236}">
                <a16:creationId xmlns:a16="http://schemas.microsoft.com/office/drawing/2014/main" id="{2A4C40F3-BCBE-2610-6071-91F702BDF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A45334C-A29D-C5B4-5493-CCE4AFBD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 fontScale="90000"/>
          </a:bodyPr>
          <a:lstStyle/>
          <a:p>
            <a:r>
              <a:rPr lang="nb-NO" sz="8000">
                <a:solidFill>
                  <a:srgbClr val="FFFFFF"/>
                </a:solidFill>
              </a:rPr>
              <a:t>Vi ønsker å være en dysleksivennlig skole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EB6CC07-CAEC-7CC5-71A4-19B085E92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nb-NO" sz="2800">
                <a:solidFill>
                  <a:srgbClr val="FFFFFF"/>
                </a:solidFill>
              </a:rPr>
              <a:t>Mysens videregående skole ønsker å legge til rette for god læring og mestring for alle!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C4F2270-D5E0-AC43-3575-FF331A305921}"/>
              </a:ext>
            </a:extLst>
          </p:cNvPr>
          <p:cNvSpPr txBox="1"/>
          <p:nvPr/>
        </p:nvSpPr>
        <p:spPr>
          <a:xfrm>
            <a:off x="1245704" y="5572538"/>
            <a:ext cx="1022036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2800"/>
              <a:t>Dysleksivennlig undervisning er nødvendig for noen, men bra for alle!</a:t>
            </a:r>
            <a:endParaRPr lang="nb-NO" sz="280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5584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D1B21-CA35-9A63-9ECB-B09F8B9B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Avgangsmarkering</a:t>
            </a:r>
          </a:p>
        </p:txBody>
      </p:sp>
      <p:pic>
        <p:nvPicPr>
          <p:cNvPr id="1026" name="Picture 2" descr="Tre par ben i russedress">
            <a:extLst>
              <a:ext uri="{FF2B5EF4-FFF2-40B4-BE49-F238E27FC236}">
                <a16:creationId xmlns:a16="http://schemas.microsoft.com/office/drawing/2014/main" id="{1EF3D1A9-17F1-4A00-EE53-E985F9D530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b="25948"/>
          <a:stretch>
            <a:fillRect/>
          </a:stretch>
        </p:blipFill>
        <p:spPr bwMode="auto">
          <a:xfrm>
            <a:off x="838200" y="1527048"/>
            <a:ext cx="10515600" cy="40542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4D4D69-8054-DAFF-9254-0770784A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1A7713-4D2F-0AEF-0C0D-EC064AEC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440159"/>
      </p:ext>
    </p:extLst>
  </p:cSld>
  <p:clrMapOvr>
    <a:masterClrMapping/>
  </p:clrMapOvr>
</p:sld>
</file>

<file path=ppt/theme/theme1.xml><?xml version="1.0" encoding="utf-8"?>
<a:theme xmlns:a="http://schemas.openxmlformats.org/drawingml/2006/main" name="Mysen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sen" id="{31E64867-6B93-4752-8D57-1D8FB0557E6E}" vid="{59EBA551-2BED-4C24-B8CF-C0A35683689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ca7652-bea1-47bc-926b-927e1421ac6e" xsi:nil="true"/>
    <lcf76f155ced4ddcb4097134ff3c332f xmlns="5826d180-fc23-4198-8519-ab17d3842a0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8D5F0D379FCC48AC8722220FA1F4D4" ma:contentTypeVersion="12" ma:contentTypeDescription="Opprett et nytt dokument." ma:contentTypeScope="" ma:versionID="29fcea0e0a60a1376be1d3f8680d882f">
  <xsd:schema xmlns:xsd="http://www.w3.org/2001/XMLSchema" xmlns:xs="http://www.w3.org/2001/XMLSchema" xmlns:p="http://schemas.microsoft.com/office/2006/metadata/properties" xmlns:ns2="5826d180-fc23-4198-8519-ab17d3842a09" xmlns:ns3="5aca7652-bea1-47bc-926b-927e1421ac6e" targetNamespace="http://schemas.microsoft.com/office/2006/metadata/properties" ma:root="true" ma:fieldsID="40e8945437a747eca5aeee1cf81b4d8f" ns2:_="" ns3:_="">
    <xsd:import namespace="5826d180-fc23-4198-8519-ab17d3842a09"/>
    <xsd:import namespace="5aca7652-bea1-47bc-926b-927e1421a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6d180-fc23-4198-8519-ab17d3842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6b3b6e6-b8f2-41f1-9b02-b0258b3a8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a7652-bea1-47bc-926b-927e1421ac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93dd468-23ac-48f2-bfd9-df67c031ac2a}" ma:internalName="TaxCatchAll" ma:showField="CatchAllData" ma:web="5aca7652-bea1-47bc-926b-927e1421ac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3BCB4-500E-47AF-A03B-6A8846B03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671F7-B1AA-4FDD-8744-0F3B72B60F57}">
  <ds:schemaRefs>
    <ds:schemaRef ds:uri="5826d180-fc23-4198-8519-ab17d3842a09"/>
    <ds:schemaRef ds:uri="5aca7652-bea1-47bc-926b-927e1421ac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034556-6F26-4D0C-8A98-E5BFFDB0B10C}">
  <ds:schemaRefs>
    <ds:schemaRef ds:uri="5826d180-fc23-4198-8519-ab17d3842a09"/>
    <ds:schemaRef ds:uri="5aca7652-bea1-47bc-926b-927e1421ac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Mysen</Template>
  <Application>Microsoft Office PowerPoint</Application>
  <PresentationFormat>Widescreen</PresentationFormat>
  <Slides>15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Mysen</vt:lpstr>
      <vt:lpstr>Velkommen til foreldremøte Vg2 2025</vt:lpstr>
      <vt:lpstr>Velkommen til Mysen vgs.</vt:lpstr>
      <vt:lpstr>Skolens oppdrag – eller hvorfor er elevene her?</vt:lpstr>
      <vt:lpstr>Elevsamtaler og foreldremøter på Mysen vgs.</vt:lpstr>
      <vt:lpstr>«Nye» fraværsregler</vt:lpstr>
      <vt:lpstr>Kap. 12 i forskrift til opplæringsloven</vt:lpstr>
      <vt:lpstr>Vurdering for læring Vurdering for læring - Mysen videregående skole</vt:lpstr>
      <vt:lpstr>Vi ønsker å være en dysleksivennlig skole</vt:lpstr>
      <vt:lpstr>Avgangsmarkering</vt:lpstr>
      <vt:lpstr>Hvorfor endringer i feiringen?   Man ønsker å ha en feiring som kommer etter eksamen!</vt:lpstr>
      <vt:lpstr>PowerPoint Presentation</vt:lpstr>
      <vt:lpstr>PowerPoint Presentation</vt:lpstr>
      <vt:lpstr>PowerPoint Presentation</vt:lpstr>
      <vt:lpstr>Deling i klasser</vt:lpstr>
      <vt:lpstr>PowerPoint Presentation</vt:lpstr>
    </vt:vector>
  </TitlesOfParts>
  <Company>Viken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skolestart 2024</dc:title>
  <dc:creator>Lasse Thorvaldsen</dc:creator>
  <cp:revision>6</cp:revision>
  <dcterms:created xsi:type="dcterms:W3CDTF">2024-06-12T07:46:21Z</dcterms:created>
  <dcterms:modified xsi:type="dcterms:W3CDTF">2025-08-26T14:54:56Z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2024-06-12T09:06:44Z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ac8e2f00-f7c7-4de3-a5e8-7f8dc737f33f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0x010100838D5F0D379FCC48AC8722220FA1F4D4</vt:lpwstr>
  </property>
  <property fmtid="{D5CDD505-2E9C-101B-9397-08002B2CF9AE}" pid="10" name="MediaServiceImageTags">
    <vt:lpwstr/>
  </property>
  <property fmtid="{D5CDD505-2E9C-101B-9397-08002B2CF9AE}" pid="11" name="MSIP_Label_0bc77f94-bcd4-4b97-aece-e45a5d92d8be_Enabled">
    <vt:lpwstr>true</vt:lpwstr>
  </property>
  <property fmtid="{D5CDD505-2E9C-101B-9397-08002B2CF9AE}" pid="12" name="MSIP_Label_0bc77f94-bcd4-4b97-aece-e45a5d92d8be_SetDate">
    <vt:lpwstr>2024-08-05T10:35:06Z</vt:lpwstr>
  </property>
  <property fmtid="{D5CDD505-2E9C-101B-9397-08002B2CF9AE}" pid="13" name="MSIP_Label_0bc77f94-bcd4-4b97-aece-e45a5d92d8be_Method">
    <vt:lpwstr>Standard</vt:lpwstr>
  </property>
  <property fmtid="{D5CDD505-2E9C-101B-9397-08002B2CF9AE}" pid="14" name="MSIP_Label_0bc77f94-bcd4-4b97-aece-e45a5d92d8be_Name">
    <vt:lpwstr>Intern</vt:lpwstr>
  </property>
  <property fmtid="{D5CDD505-2E9C-101B-9397-08002B2CF9AE}" pid="15" name="MSIP_Label_0bc77f94-bcd4-4b97-aece-e45a5d92d8be_SiteId">
    <vt:lpwstr>605f4b0c-6bd7-4c8d-958a-1d646bc08e43</vt:lpwstr>
  </property>
  <property fmtid="{D5CDD505-2E9C-101B-9397-08002B2CF9AE}" pid="16" name="MSIP_Label_0bc77f94-bcd4-4b97-aece-e45a5d92d8be_ActionId">
    <vt:lpwstr>3213de8f-781c-4d00-8032-ebf4e9d9d3ee</vt:lpwstr>
  </property>
  <property fmtid="{D5CDD505-2E9C-101B-9397-08002B2CF9AE}" pid="17" name="MSIP_Label_0bc77f94-bcd4-4b97-aece-e45a5d92d8be_ContentBits">
    <vt:lpwstr>0</vt:lpwstr>
  </property>
</Properties>
</file>